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B5FF-8E0F-4C00-A60F-5B955BA189E2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AA1B8-4D13-4289-B689-770834637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43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B5FF-8E0F-4C00-A60F-5B955BA189E2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AA1B8-4D13-4289-B689-770834637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89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B5FF-8E0F-4C00-A60F-5B955BA189E2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AA1B8-4D13-4289-B689-770834637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66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B5FF-8E0F-4C00-A60F-5B955BA189E2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AA1B8-4D13-4289-B689-770834637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57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B5FF-8E0F-4C00-A60F-5B955BA189E2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AA1B8-4D13-4289-B689-770834637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5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B5FF-8E0F-4C00-A60F-5B955BA189E2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AA1B8-4D13-4289-B689-770834637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82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B5FF-8E0F-4C00-A60F-5B955BA189E2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AA1B8-4D13-4289-B689-770834637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84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B5FF-8E0F-4C00-A60F-5B955BA189E2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AA1B8-4D13-4289-B689-770834637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90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B5FF-8E0F-4C00-A60F-5B955BA189E2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AA1B8-4D13-4289-B689-770834637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53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B5FF-8E0F-4C00-A60F-5B955BA189E2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AA1B8-4D13-4289-B689-770834637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27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B5FF-8E0F-4C00-A60F-5B955BA189E2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AA1B8-4D13-4289-B689-770834637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92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5B5FF-8E0F-4C00-A60F-5B955BA189E2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AA1B8-4D13-4289-B689-770834637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96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ГБОУ Президентский ФМЛ №239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15616" y="2420888"/>
            <a:ext cx="7416824" cy="3816424"/>
          </a:xfrm>
        </p:spPr>
        <p:txBody>
          <a:bodyPr/>
          <a:lstStyle/>
          <a:p>
            <a:r>
              <a:rPr lang="ru-RU" b="1" dirty="0">
                <a:solidFill>
                  <a:schemeClr val="tx1"/>
                </a:solidFill>
              </a:rPr>
              <a:t>Моделирование поведения заряженных частиц в электромагнитном </a:t>
            </a:r>
            <a:r>
              <a:rPr lang="ru-RU" b="1" dirty="0" smtClean="0">
                <a:solidFill>
                  <a:schemeClr val="tx1"/>
                </a:solidFill>
              </a:rPr>
              <a:t>поле</a:t>
            </a:r>
          </a:p>
          <a:p>
            <a:endParaRPr lang="ru-RU" b="1" dirty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pPr algn="l"/>
            <a:r>
              <a:rPr lang="ru-RU" sz="1400" dirty="0" smtClean="0">
                <a:solidFill>
                  <a:schemeClr val="tx1"/>
                </a:solidFill>
              </a:rPr>
              <a:t>Выполнил: Поляков Владислав, 10-2 класс</a:t>
            </a:r>
          </a:p>
          <a:p>
            <a:pPr algn="l"/>
            <a:r>
              <a:rPr lang="ru-RU" sz="1400" dirty="0" smtClean="0">
                <a:solidFill>
                  <a:schemeClr val="tx1"/>
                </a:solidFill>
              </a:rPr>
              <a:t>Учитель информатики: Филатов Владимир Константинович</a:t>
            </a:r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72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2657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79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52"/>
          <a:stretch/>
        </p:blipFill>
        <p:spPr>
          <a:xfrm>
            <a:off x="827584" y="1484784"/>
            <a:ext cx="5258031" cy="3384376"/>
          </a:xfrm>
        </p:spPr>
      </p:pic>
      <p:sp>
        <p:nvSpPr>
          <p:cNvPr id="6" name="Прямоугольник 5"/>
          <p:cNvSpPr/>
          <p:nvPr/>
        </p:nvSpPr>
        <p:spPr>
          <a:xfrm>
            <a:off x="4716016" y="2215835"/>
            <a:ext cx="936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E(</a:t>
            </a:r>
            <a:r>
              <a:rPr lang="en-US" dirty="0" err="1" smtClean="0"/>
              <a:t>x,y,z</a:t>
            </a:r>
            <a:r>
              <a:rPr lang="en-US" dirty="0"/>
              <a:t>)</a:t>
            </a:r>
            <a:r>
              <a:rPr lang="ru-RU" dirty="0" smtClean="0"/>
              <a:t>,</a:t>
            </a:r>
            <a:r>
              <a:rPr lang="en-US" dirty="0" smtClean="0"/>
              <a:t>B(</a:t>
            </a:r>
            <a:r>
              <a:rPr lang="en-US" dirty="0" err="1" smtClean="0"/>
              <a:t>x,y,z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505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Среда разработки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60848"/>
            <a:ext cx="8229600" cy="2571750"/>
          </a:xfrm>
        </p:spPr>
      </p:pic>
    </p:spTree>
    <p:extLst>
      <p:ext uri="{BB962C8B-B14F-4D97-AF65-F5344CB8AC3E}">
        <p14:creationId xmlns:p14="http://schemas.microsoft.com/office/powerpoint/2010/main" val="200487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Входные данные</a:t>
            </a:r>
            <a:endParaRPr lang="ru-RU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05" t="12904" b="48426"/>
          <a:stretch/>
        </p:blipFill>
        <p:spPr bwMode="auto">
          <a:xfrm>
            <a:off x="1762148" y="836712"/>
            <a:ext cx="5330132" cy="574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37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782706"/>
            <a:ext cx="6840760" cy="513057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Математическая модель и </a:t>
            </a:r>
            <a:br>
              <a:rPr lang="ru-RU" dirty="0" smtClean="0"/>
            </a:br>
            <a:r>
              <a:rPr lang="ru-RU" dirty="0" smtClean="0"/>
              <a:t>метод решения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3"/>
          <a:srcRect l="25321" t="39886" r="33013" b="41025"/>
          <a:stretch/>
        </p:blipFill>
        <p:spPr bwMode="auto">
          <a:xfrm>
            <a:off x="4679504" y="5302009"/>
            <a:ext cx="4464496" cy="11505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 descr="C:\Users\Vladik\AppData\Local\Microsoft\Windows\INetCache\Content.Word\slide-20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4" t="64455" r="42375" b="18843"/>
          <a:stretch>
            <a:fillRect/>
          </a:stretch>
        </p:blipFill>
        <p:spPr bwMode="auto">
          <a:xfrm>
            <a:off x="539552" y="5373216"/>
            <a:ext cx="4247432" cy="1008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13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работы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9" t="9621" r="33697" b="33783"/>
          <a:stretch/>
        </p:blipFill>
        <p:spPr bwMode="auto">
          <a:xfrm>
            <a:off x="683568" y="857215"/>
            <a:ext cx="3168352" cy="27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2" t="10018" r="35616" b="33040"/>
          <a:stretch/>
        </p:blipFill>
        <p:spPr bwMode="auto">
          <a:xfrm>
            <a:off x="4860032" y="860438"/>
            <a:ext cx="3394369" cy="272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6" t="9786" r="33254" b="33213"/>
          <a:stretch/>
        </p:blipFill>
        <p:spPr bwMode="auto">
          <a:xfrm>
            <a:off x="683567" y="3861048"/>
            <a:ext cx="3168353" cy="2677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4" t="10089" r="30942" b="33524"/>
          <a:stretch/>
        </p:blipFill>
        <p:spPr bwMode="auto">
          <a:xfrm>
            <a:off x="4860032" y="3861046"/>
            <a:ext cx="3401229" cy="2790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3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80290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98" t="13983" r="28302" b="36364"/>
          <a:stretch/>
        </p:blipFill>
        <p:spPr bwMode="auto">
          <a:xfrm>
            <a:off x="431320" y="260648"/>
            <a:ext cx="382070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99" t="8051" r="36104" b="39343"/>
          <a:stretch/>
        </p:blipFill>
        <p:spPr bwMode="auto">
          <a:xfrm>
            <a:off x="4572000" y="253789"/>
            <a:ext cx="3024336" cy="286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7" t="11366" r="35696" b="33645"/>
          <a:stretch/>
        </p:blipFill>
        <p:spPr bwMode="auto">
          <a:xfrm>
            <a:off x="431320" y="3212975"/>
            <a:ext cx="3820704" cy="3287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2" t="11190" r="37082" b="35216"/>
          <a:stretch/>
        </p:blipFill>
        <p:spPr bwMode="auto">
          <a:xfrm>
            <a:off x="4572000" y="3212975"/>
            <a:ext cx="4087800" cy="3168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491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Возникшие затруднения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5256583" cy="39424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149" y="3641714"/>
            <a:ext cx="4139952" cy="3104964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5783610" y="908720"/>
            <a:ext cx="2736304" cy="27363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85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46</Words>
  <Application>Microsoft Office PowerPoint</Application>
  <PresentationFormat>Экран (4:3)</PresentationFormat>
  <Paragraphs>14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ГБОУ Президентский ФМЛ №239</vt:lpstr>
      <vt:lpstr>Постановка задачи</vt:lpstr>
      <vt:lpstr>Среда разработки</vt:lpstr>
      <vt:lpstr>Входные данные</vt:lpstr>
      <vt:lpstr>Математическая модель и  метод решения</vt:lpstr>
      <vt:lpstr>Пример работы</vt:lpstr>
      <vt:lpstr>Презентация PowerPoint</vt:lpstr>
      <vt:lpstr>Презентация PowerPoint</vt:lpstr>
      <vt:lpstr>Возникшие затруднения</vt:lpstr>
      <vt:lpstr>Спасибо за внимание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Vladik</dc:creator>
  <cp:lastModifiedBy>Vladik</cp:lastModifiedBy>
  <cp:revision>7</cp:revision>
  <dcterms:created xsi:type="dcterms:W3CDTF">2018-04-20T17:34:15Z</dcterms:created>
  <dcterms:modified xsi:type="dcterms:W3CDTF">2018-04-21T18:12:27Z</dcterms:modified>
</cp:coreProperties>
</file>