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f4ca689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f4ca689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f4ca689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f4ca689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f4ca689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f4ca689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f4ca689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f4ca689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f4ca689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f4ca689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f4ca689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f4ca689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f4ca689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f4ca689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3" name="Google Shape;9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1" name="Google Shape;10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2" name="Google Shape;6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nvSpPr>
        <p:spPr>
          <a:xfrm>
            <a:off x="158025" y="0"/>
            <a:ext cx="8794200" cy="4804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a:p>
            <a:pPr indent="0" lvl="0" marL="0" rtl="0" algn="just">
              <a:lnSpc>
                <a:spcPct val="115000"/>
              </a:lnSpc>
              <a:spcBef>
                <a:spcPts val="1600"/>
              </a:spcBef>
              <a:spcAft>
                <a:spcPts val="1600"/>
              </a:spcAft>
              <a:buNone/>
            </a:pPr>
            <a:r>
              <a:rPr lang="en" sz="1800">
                <a:latin typeface="Times New Roman"/>
                <a:ea typeface="Times New Roman"/>
                <a:cs typeface="Times New Roman"/>
                <a:sym typeface="Times New Roman"/>
              </a:rPr>
              <a:t>Virtual Reality is a computer simulated reality which replicates a real environment, and simulate a user's physical presence in this environment while Augmented Reality  blurs the line between what's real and what's computer-generated by enhancing what we see, hear and feel. Augmented Reality (AR) is a variation of Virtual Environments (VE), or Virtual Reality (VR) as it is more commonly called. VR technologies completely immerse a user inside a synthetic environment. While immersed, the user cannot see the real world around him. In contrast, AR allows the user to see the real world, with virtual objects superimposed upon or composited with the real world. Therefore, AR supplements reality, rather than completely replacing it.</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nvSpPr>
        <p:spPr>
          <a:xfrm>
            <a:off x="221950" y="0"/>
            <a:ext cx="8555100" cy="43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Abstra</a:t>
            </a:r>
            <a:r>
              <a:rPr b="1" lang="en" sz="2400">
                <a:latin typeface="Times New Roman"/>
                <a:ea typeface="Times New Roman"/>
                <a:cs typeface="Times New Roman"/>
                <a:sym typeface="Times New Roman"/>
              </a:rPr>
              <a:t>ct</a:t>
            </a:r>
            <a:endParaRPr b="1" sz="24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In this advanced era of technology, people believe what they see and experience through their eyes. Virtual Reality is a computer simulated reality which replicates a real environment, and simulate a user's physical presence in this environment while Augmented Reality  blurs the line between what's real and what's computer-generated by enhancing what we see, hear, feel and smell. This alone showcases the potential of Virtual and Augmented Reality in fields of gaming, e-commerce, tourism, education etc. to provide real life experiences.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The proposed android application “Exploration” will be a perfect blend of virtual and augmented reality. “Exploration” will be comprised of various applications from narrating stories to children and also providing information about certain objects around you in the real world which would provide a more immersive and interactive real environment to everyone.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idx="1" type="body"/>
          </p:nvPr>
        </p:nvSpPr>
        <p:spPr>
          <a:xfrm>
            <a:off x="311700" y="301050"/>
            <a:ext cx="8605200" cy="381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400">
              <a:solidFill>
                <a:srgbClr val="000000"/>
              </a:solidFill>
            </a:endParaRPr>
          </a:p>
          <a:p>
            <a:pPr indent="0" lvl="0" marL="0" rtl="0" algn="ctr">
              <a:spcBef>
                <a:spcPts val="1600"/>
              </a:spcBef>
              <a:spcAft>
                <a:spcPts val="0"/>
              </a:spcAft>
              <a:buNone/>
            </a:pPr>
            <a:r>
              <a:rPr b="1" lang="en" sz="2400">
                <a:solidFill>
                  <a:srgbClr val="000000"/>
                </a:solidFill>
                <a:latin typeface="Times New Roman"/>
                <a:ea typeface="Times New Roman"/>
                <a:cs typeface="Times New Roman"/>
                <a:sym typeface="Times New Roman"/>
              </a:rPr>
              <a:t>Objective</a:t>
            </a:r>
            <a:endParaRPr b="1" sz="1400">
              <a:solidFill>
                <a:srgbClr val="000000"/>
              </a:solidFill>
            </a:endParaRPr>
          </a:p>
          <a:p>
            <a:pPr indent="0" lvl="0" marL="0" rtl="0" algn="just">
              <a:spcBef>
                <a:spcPts val="16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The objective of the proposed project is to provide a more immersive and interactive environment to the user to learn about different things. The projected virtual objects display details that are difficult to imagine by the user. The information conveyed by the virtual objects helps a user perform real-world tasks. “Exploration” will help to inculcate learning and provide amazing experience to kids as well as adults. It will provide them a whole new look towards virtual world using Virtual and Augmented Reality.</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nvSpPr>
        <p:spPr>
          <a:xfrm>
            <a:off x="361900" y="0"/>
            <a:ext cx="8345100" cy="514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Times New Roman"/>
                <a:ea typeface="Times New Roman"/>
                <a:cs typeface="Times New Roman"/>
                <a:sym typeface="Times New Roman"/>
              </a:rPr>
              <a:t>Problem Statement</a:t>
            </a:r>
            <a:endParaRPr b="1" sz="2400">
              <a:solidFill>
                <a:schemeClr val="dk1"/>
              </a:solidFill>
              <a:latin typeface="Times New Roman"/>
              <a:ea typeface="Times New Roman"/>
              <a:cs typeface="Times New Roman"/>
              <a:sym typeface="Times New Roman"/>
            </a:endParaRPr>
          </a:p>
          <a:p>
            <a:pPr indent="0" lvl="0" marL="0" rtl="0" algn="just">
              <a:lnSpc>
                <a:spcPct val="115000"/>
              </a:lnSpc>
              <a:spcBef>
                <a:spcPts val="1600"/>
              </a:spcBef>
              <a:spcAft>
                <a:spcPts val="1600"/>
              </a:spcAft>
              <a:buNone/>
            </a:pPr>
            <a:r>
              <a:rPr lang="en" sz="1800">
                <a:solidFill>
                  <a:schemeClr val="dk1"/>
                </a:solidFill>
                <a:latin typeface="Times New Roman"/>
                <a:ea typeface="Times New Roman"/>
                <a:cs typeface="Times New Roman"/>
                <a:sym typeface="Times New Roman"/>
              </a:rPr>
              <a:t>The traditional methods of experiencing the real world are becoming outdated day by day. With rapidly changing technology, people don't want to just see the world but also interact with it. They want to have first hand experience in learning which is possible through virtual and augmented reality.For both AR and VR, the benefits over traditional approaches are much more than just better retention and a deeper understanding. Because the technology is also interactive, the technology can be used to test and evaluate understanding and reward users who master concepts before moving on. By integrating testing into the environment itself, the content can be highly tuned and even customised based on the learning style, background or even by how fast the student is learning. The proposed android application “Exploration” will have various functionalities like providing 3d view of different tourist places objects around you in the real world and also help students to view 3d complex structure in real world which would be difficult to imagine.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nvSpPr>
        <p:spPr>
          <a:xfrm>
            <a:off x="25" y="-317050"/>
            <a:ext cx="9144000" cy="5460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rgbClr val="000000"/>
              </a:buClr>
              <a:buSzPts val="1100"/>
              <a:buFont typeface="Arial"/>
              <a:buNone/>
            </a:pPr>
            <a:r>
              <a:rPr b="1" lang="en" sz="1800">
                <a:solidFill>
                  <a:schemeClr val="dk1"/>
                </a:solidFill>
                <a:latin typeface="Times New Roman"/>
                <a:ea typeface="Times New Roman"/>
                <a:cs typeface="Times New Roman"/>
                <a:sym typeface="Times New Roman"/>
              </a:rPr>
              <a:t>Components of Augmented Reality</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1. Tracking and Registration</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Tracking and Registration i</a:t>
            </a:r>
            <a:r>
              <a:rPr lang="en" sz="1800">
                <a:solidFill>
                  <a:schemeClr val="dk1"/>
                </a:solidFill>
                <a:latin typeface="Times New Roman"/>
                <a:ea typeface="Times New Roman"/>
                <a:cs typeface="Times New Roman"/>
                <a:sym typeface="Times New Roman"/>
              </a:rPr>
              <a:t>s needed to know the user’s exact location in comparison to his surroundings and also is used for tracking the exact eye and head movements of the user. 	</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2. Display technology </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Head Mounted Displays [HMD] :- HMD keeps both the images of the real physical world and the virtual graphical world over the user’s world view.</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Handheld Display :- These devices use video transparent techniques to relate the virtual world to the real world.Since they are easily portable and due to the bulk use of camera phones, they are used widely.</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3. Real time rendering</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1600"/>
              </a:spcAft>
              <a:buNone/>
            </a:pPr>
            <a:r>
              <a:rPr lang="en" sz="1800">
                <a:solidFill>
                  <a:schemeClr val="dk1"/>
                </a:solidFill>
                <a:latin typeface="Times New Roman"/>
                <a:ea typeface="Times New Roman"/>
                <a:cs typeface="Times New Roman"/>
                <a:sym typeface="Times New Roman"/>
              </a:rPr>
              <a:t>Real time rendering means as the orientation of the target object changes in the real world, the orientation of the projected 3d object should also change simultaneously without any flickering.</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nvSpPr>
        <p:spPr>
          <a:xfrm>
            <a:off x="355800" y="209950"/>
            <a:ext cx="84324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S</a:t>
            </a:r>
            <a:r>
              <a:rPr b="1" lang="en" sz="2400">
                <a:latin typeface="Times New Roman"/>
                <a:ea typeface="Times New Roman"/>
                <a:cs typeface="Times New Roman"/>
                <a:sym typeface="Times New Roman"/>
              </a:rPr>
              <a:t>ystem Design</a:t>
            </a:r>
            <a:endParaRPr b="1" sz="2400">
              <a:latin typeface="Times New Roman"/>
              <a:ea typeface="Times New Roman"/>
              <a:cs typeface="Times New Roman"/>
              <a:sym typeface="Times New Roman"/>
            </a:endParaRPr>
          </a:p>
        </p:txBody>
      </p:sp>
      <p:pic>
        <p:nvPicPr>
          <p:cNvPr descr="System design (2).jpg" id="135" name="Google Shape;135;p30"/>
          <p:cNvPicPr preferRelativeResize="0"/>
          <p:nvPr/>
        </p:nvPicPr>
        <p:blipFill rotWithShape="1">
          <a:blip r:embed="rId3">
            <a:alphaModFix/>
          </a:blip>
          <a:srcRect b="0" l="0" r="0" t="51793"/>
          <a:stretch/>
        </p:blipFill>
        <p:spPr>
          <a:xfrm>
            <a:off x="1148300" y="767925"/>
            <a:ext cx="6784101" cy="381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nvSpPr>
        <p:spPr>
          <a:xfrm>
            <a:off x="192150" y="328300"/>
            <a:ext cx="85206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400">
                <a:latin typeface="Times New Roman"/>
                <a:ea typeface="Times New Roman"/>
                <a:cs typeface="Times New Roman"/>
                <a:sym typeface="Times New Roman"/>
              </a:rPr>
              <a:t>Flowchart</a:t>
            </a:r>
            <a:endParaRPr b="1" sz="2400">
              <a:latin typeface="Times New Roman"/>
              <a:ea typeface="Times New Roman"/>
              <a:cs typeface="Times New Roman"/>
              <a:sym typeface="Times New Roman"/>
            </a:endParaRPr>
          </a:p>
        </p:txBody>
      </p:sp>
      <p:pic>
        <p:nvPicPr>
          <p:cNvPr id="141" name="Google Shape;141;p31"/>
          <p:cNvPicPr preferRelativeResize="0"/>
          <p:nvPr/>
        </p:nvPicPr>
        <p:blipFill>
          <a:blip r:embed="rId3">
            <a:alphaModFix/>
          </a:blip>
          <a:stretch>
            <a:fillRect/>
          </a:stretch>
        </p:blipFill>
        <p:spPr>
          <a:xfrm>
            <a:off x="2120638" y="1217049"/>
            <a:ext cx="4486275" cy="3232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