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ermanent Marker"/>
      <p:regular r:id="rId17"/>
    </p:embeddedFont>
    <p:embeddedFont>
      <p:font typeface="Bree Serif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ermanentMark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6841e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6841e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66ca2d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66ca2d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2d4a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52d4a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6841e2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6841e2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841e2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6841e2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6841e20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6841e20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841e20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6841e20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841e2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6841e2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eb51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0eb51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841e20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6841e20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841e20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841e20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Exploration Through Augmented and Virtual Reality</a:t>
            </a:r>
            <a:endParaRPr i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Team Members: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Rohini Yedelli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Vaibhav Goyal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Radhika Raghuwanshi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Mentor: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Mrs. Smita Jangale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Object : 100 Rs Note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3D model : Animated butterfly rendered on the target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Case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Object : 100 Rs Note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3D model : Static 3d car model rendered on the target object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328025"/>
            <a:ext cx="8520600" cy="42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351C75"/>
                </a:solidFill>
                <a:latin typeface="Bree Serif"/>
                <a:ea typeface="Bree Serif"/>
                <a:cs typeface="Bree Serif"/>
                <a:sym typeface="Bree Serif"/>
              </a:rPr>
              <a:t>END</a:t>
            </a:r>
            <a:endParaRPr sz="6000">
              <a:solidFill>
                <a:srgbClr val="351C75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Introduction To Augmented and Virtual Reality :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7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Reality is a computer simulated reality which replicates a real environment, and simulate a user's physical presence in this environment while Augmented Reality  blurs the line between what's real and what's computer-generated by enhancing what we see, hear</a:t>
            </a:r>
            <a:r>
              <a:rPr lang="en" sz="2400">
                <a:solidFill>
                  <a:srgbClr val="FFFFFF"/>
                </a:solidFill>
              </a:rPr>
              <a:t> and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feel.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00" y="64775"/>
            <a:ext cx="4405549" cy="50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25" y="97175"/>
            <a:ext cx="4210676" cy="49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311700" y="254550"/>
            <a:ext cx="8520600" cy="6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Project Idea</a:t>
            </a:r>
            <a:endParaRPr sz="2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Google Shape;121;p28"/>
          <p:cNvSpPr txBox="1"/>
          <p:nvPr>
            <p:ph idx="1" type="subTitle"/>
          </p:nvPr>
        </p:nvSpPr>
        <p:spPr>
          <a:xfrm>
            <a:off x="311700" y="1156725"/>
            <a:ext cx="85206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will be an android application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Recognition based Augmented Reality.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android application will have a storytelling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platform. This platform will depict the story when the target/storybook is seen through the android application. The application will help to inculcate learning and will provide amazing experience to kids. 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ctrTitle"/>
          </p:nvPr>
        </p:nvSpPr>
        <p:spPr>
          <a:xfrm>
            <a:off x="311700" y="583650"/>
            <a:ext cx="8520600" cy="10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ree Serif"/>
                <a:ea typeface="Bree Serif"/>
                <a:cs typeface="Bree Serif"/>
                <a:sym typeface="Bree Serif"/>
              </a:rPr>
              <a:t>Suggestions provided in last review -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311700" y="1471950"/>
            <a:ext cx="85206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To demonstrate a static/dynamic object projected onto a target.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Demonstration of suggestion provided -</a:t>
            </a:r>
            <a:endParaRPr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 3D object is being projected onto a 100 Rs note/target .</a:t>
            </a:r>
            <a:endParaRPr sz="240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Objective</a:t>
            </a:r>
            <a:endParaRPr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253375" y="109415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“Exploration” will help to inculcate learning and provide amazing experience to kids as well as adults. It will provide them a whole new look towards virtual world using Virtual and Augmented Reality.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24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38" y="1333950"/>
            <a:ext cx="7047924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110850"/>
            <a:ext cx="8520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Expected Outcome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.jpg" id="147" name="Google Shape;1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6925"/>
            <a:ext cx="4745874" cy="441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2.jpg" id="148" name="Google Shape;1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726925"/>
            <a:ext cx="4685974" cy="44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841800"/>
            <a:ext cx="85206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Hardware/Software Requirements </a:t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157450" y="1304100"/>
            <a:ext cx="42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Unity3D (Personal edition)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Vuforia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C#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VR Headset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Smartphone with Gyroscope and Magnetometer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 sensor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