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1881a7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1881a7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00" y="0"/>
            <a:ext cx="5750442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975" y="2834125"/>
            <a:ext cx="1563375" cy="15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9400" y="3154350"/>
            <a:ext cx="1243150" cy="12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6863" y="1688075"/>
            <a:ext cx="1130275" cy="23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