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 rot="5400000">
            <a:off x="3920332" y="-1256506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1787" y="4692650"/>
            <a:ext cx="2165350" cy="21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92987" y="4552950"/>
            <a:ext cx="2398712" cy="23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6687" y="2098675"/>
            <a:ext cx="1619250" cy="33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71787" y="4692650"/>
            <a:ext cx="2165350" cy="21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92987" y="4552950"/>
            <a:ext cx="2398712" cy="23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/>
          <p:nvPr>
            <p:ph idx="1" type="subTitle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6687" y="2098675"/>
            <a:ext cx="1619250" cy="33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71787" y="4692650"/>
            <a:ext cx="2165350" cy="21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92987" y="4552950"/>
            <a:ext cx="2398712" cy="23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 txBox="1"/>
          <p:nvPr>
            <p:ph idx="1" type="subTitle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6687" y="2098675"/>
            <a:ext cx="1619250" cy="33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71787" y="4692650"/>
            <a:ext cx="2165350" cy="21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92987" y="4552950"/>
            <a:ext cx="2398712" cy="23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 txBox="1"/>
          <p:nvPr>
            <p:ph idx="1" type="subTitle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6687" y="2098675"/>
            <a:ext cx="1619250" cy="33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71787" y="4692650"/>
            <a:ext cx="2165350" cy="21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92987" y="4552950"/>
            <a:ext cx="2398712" cy="23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8"/>
          <p:cNvSpPr txBox="1"/>
          <p:nvPr>
            <p:ph idx="1" type="subTitle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1787" y="4692650"/>
            <a:ext cx="2165350" cy="21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92987" y="4552950"/>
            <a:ext cx="2398712" cy="239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32425" y="2498725"/>
            <a:ext cx="2093912" cy="2268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9"/>
          <p:cNvSpPr txBox="1"/>
          <p:nvPr>
            <p:ph idx="1" type="subTitle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1787" y="4692650"/>
            <a:ext cx="2165350" cy="21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92987" y="4552950"/>
            <a:ext cx="2398712" cy="23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