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Fraunces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Fraunces Medium"/>
      <p:regular r:id="rId30"/>
      <p:bold r:id="rId31"/>
      <p:italic r:id="rId32"/>
      <p:boldItalic r:id="rId33"/>
    </p:embeddedFont>
    <p:embeddedFont>
      <p:font typeface="Work Sans Medium"/>
      <p:regular r:id="rId34"/>
      <p:bold r:id="rId35"/>
      <p:italic r:id="rId36"/>
      <p:boldItalic r:id="rId37"/>
    </p:embeddedFont>
    <p:embeddedFont>
      <p:font typeface="Work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40F1FB-B298-4CFD-B992-A550859169DC}">
  <a:tblStyle styleId="{DC40F1FB-B298-4CFD-B992-A550859169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italic.fntdata"/><Relationship Id="rId20" Type="http://schemas.openxmlformats.org/officeDocument/2006/relationships/slide" Target="slides/slide15.xml"/><Relationship Id="rId41" Type="http://schemas.openxmlformats.org/officeDocument/2006/relationships/font" Target="fonts/WorkSans-boldItalic.fntdata"/><Relationship Id="rId22" Type="http://schemas.openxmlformats.org/officeDocument/2006/relationships/font" Target="fonts/Fraunces-regular.fntdata"/><Relationship Id="rId21" Type="http://schemas.openxmlformats.org/officeDocument/2006/relationships/slide" Target="slides/slide16.xml"/><Relationship Id="rId24" Type="http://schemas.openxmlformats.org/officeDocument/2006/relationships/font" Target="fonts/Fraunces-italic.fntdata"/><Relationship Id="rId23" Type="http://schemas.openxmlformats.org/officeDocument/2006/relationships/font" Target="fonts/Fraunce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font" Target="fonts/Fraunces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rauncesMedium-bold.fntdata"/><Relationship Id="rId30" Type="http://schemas.openxmlformats.org/officeDocument/2006/relationships/font" Target="fonts/FrauncesMedium-regular.fntdata"/><Relationship Id="rId11" Type="http://schemas.openxmlformats.org/officeDocument/2006/relationships/slide" Target="slides/slide6.xml"/><Relationship Id="rId33" Type="http://schemas.openxmlformats.org/officeDocument/2006/relationships/font" Target="fonts/Fraunces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FrauncesMedium-italic.fntdata"/><Relationship Id="rId13" Type="http://schemas.openxmlformats.org/officeDocument/2006/relationships/slide" Target="slides/slide8.xml"/><Relationship Id="rId35" Type="http://schemas.openxmlformats.org/officeDocument/2006/relationships/font" Target="fonts/WorkSansMedium-bold.fntdata"/><Relationship Id="rId12" Type="http://schemas.openxmlformats.org/officeDocument/2006/relationships/slide" Target="slides/slide7.xml"/><Relationship Id="rId34" Type="http://schemas.openxmlformats.org/officeDocument/2006/relationships/font" Target="fonts/WorkSan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WorkSans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WorkSansMedium-italic.fntdata"/><Relationship Id="rId17" Type="http://schemas.openxmlformats.org/officeDocument/2006/relationships/slide" Target="slides/slide12.xml"/><Relationship Id="rId39" Type="http://schemas.openxmlformats.org/officeDocument/2006/relationships/font" Target="fonts/WorkSans-bold.fntdata"/><Relationship Id="rId16" Type="http://schemas.openxmlformats.org/officeDocument/2006/relationships/slide" Target="slides/slide11.xml"/><Relationship Id="rId38" Type="http://schemas.openxmlformats.org/officeDocument/2006/relationships/font" Target="fonts/Work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dfa477f64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dfa477f64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844a508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844a508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da3e5489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da3e5489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844a508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844a508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dfa477f64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dfa477f64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e68bdbb8d_0_2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e68bdbb8d_0_2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2844a5082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2844a5082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da3e5489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da3e5489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e68bdbb8d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e68bdbb8d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dfa477f64_0_5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dfa477f64_0_5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702f33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6702f33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e68bdbb8d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e68bdbb8d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da3e5489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da3e5489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e68bdbb8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e68bdbb8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dfa477f6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dfa477f6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gradFill>
            <a:gsLst>
              <a:gs pos="0">
                <a:srgbClr val="323A42">
                  <a:alpha val="23137"/>
                </a:srgbClr>
              </a:gs>
              <a:gs pos="30000">
                <a:srgbClr val="323A42">
                  <a:alpha val="11764"/>
                </a:srgbClr>
              </a:gs>
              <a:gs pos="100000">
                <a:srgbClr val="323A4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82625" y="1685700"/>
            <a:ext cx="4673700" cy="1987200"/>
          </a:xfrm>
          <a:prstGeom prst="rect">
            <a:avLst/>
          </a:prstGeom>
          <a:effectLst>
            <a:outerShdw blurRad="300038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65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35475" y="500650"/>
            <a:ext cx="3414300" cy="1014900"/>
          </a:xfrm>
          <a:prstGeom prst="rect">
            <a:avLst/>
          </a:prstGeom>
          <a:solidFill>
            <a:schemeClr val="accen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1284000" y="1505225"/>
            <a:ext cx="6576000" cy="1511100"/>
          </a:xfrm>
          <a:prstGeom prst="rect">
            <a:avLst/>
          </a:prstGeom>
          <a:solidFill>
            <a:schemeClr val="accent2"/>
          </a:solidFill>
          <a:effectLst>
            <a:outerShdw blurRad="357188" rotWithShape="0" algn="bl" dir="3840000" dist="133350">
              <a:srgbClr val="000000">
                <a:alpha val="73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1284000" y="3016375"/>
            <a:ext cx="6576000" cy="621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753700" y="1728250"/>
            <a:ext cx="5484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1446327" y="1972612"/>
            <a:ext cx="1741500" cy="7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subTitle"/>
          </p:nvPr>
        </p:nvSpPr>
        <p:spPr>
          <a:xfrm>
            <a:off x="1446327" y="1684388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3" type="title"/>
          </p:nvPr>
        </p:nvSpPr>
        <p:spPr>
          <a:xfrm>
            <a:off x="3381463" y="1728250"/>
            <a:ext cx="5484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4074091" y="1972612"/>
            <a:ext cx="1741500" cy="7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4074091" y="1684388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6009201" y="1728250"/>
            <a:ext cx="5484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701855" y="1972612"/>
            <a:ext cx="1741500" cy="7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701855" y="1684388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753700" y="3340928"/>
            <a:ext cx="5484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3" type="subTitle"/>
          </p:nvPr>
        </p:nvSpPr>
        <p:spPr>
          <a:xfrm>
            <a:off x="1446327" y="3585300"/>
            <a:ext cx="1741500" cy="7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4" type="subTitle"/>
          </p:nvPr>
        </p:nvSpPr>
        <p:spPr>
          <a:xfrm>
            <a:off x="1446327" y="3297075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3381463" y="3340928"/>
            <a:ext cx="5484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4074091" y="3585300"/>
            <a:ext cx="1741500" cy="7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7" type="subTitle"/>
          </p:nvPr>
        </p:nvSpPr>
        <p:spPr>
          <a:xfrm>
            <a:off x="4074091" y="3297075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18" type="title"/>
          </p:nvPr>
        </p:nvSpPr>
        <p:spPr>
          <a:xfrm>
            <a:off x="6009201" y="3340928"/>
            <a:ext cx="5484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9" type="subTitle"/>
          </p:nvPr>
        </p:nvSpPr>
        <p:spPr>
          <a:xfrm>
            <a:off x="6701855" y="3585300"/>
            <a:ext cx="1741500" cy="7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6701855" y="3297075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21"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36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hasCustomPrompt="1" type="title"/>
          </p:nvPr>
        </p:nvSpPr>
        <p:spPr>
          <a:xfrm>
            <a:off x="5511435" y="1180300"/>
            <a:ext cx="848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2" type="ctrTitle"/>
          </p:nvPr>
        </p:nvSpPr>
        <p:spPr>
          <a:xfrm>
            <a:off x="5511435" y="1808988"/>
            <a:ext cx="28566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5511435" y="3328086"/>
            <a:ext cx="2856600" cy="6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hasCustomPrompt="1" type="title"/>
          </p:nvPr>
        </p:nvSpPr>
        <p:spPr>
          <a:xfrm>
            <a:off x="7582210" y="539375"/>
            <a:ext cx="8484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/>
          <p:nvPr>
            <p:ph idx="2" type="ctrTitle"/>
          </p:nvPr>
        </p:nvSpPr>
        <p:spPr>
          <a:xfrm>
            <a:off x="713350" y="1989650"/>
            <a:ext cx="4850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713360" y="3956111"/>
            <a:ext cx="2856600" cy="6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hasCustomPrompt="1" type="title"/>
          </p:nvPr>
        </p:nvSpPr>
        <p:spPr>
          <a:xfrm>
            <a:off x="1998300" y="708300"/>
            <a:ext cx="15768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5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6"/>
          <p:cNvSpPr txBox="1"/>
          <p:nvPr>
            <p:ph idx="2" type="ctrTitle"/>
          </p:nvPr>
        </p:nvSpPr>
        <p:spPr>
          <a:xfrm>
            <a:off x="3575100" y="754250"/>
            <a:ext cx="35706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b="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67000" y="1671189"/>
            <a:ext cx="2856600" cy="6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hasCustomPrompt="1" type="title"/>
          </p:nvPr>
        </p:nvSpPr>
        <p:spPr>
          <a:xfrm>
            <a:off x="6160934" y="2207700"/>
            <a:ext cx="12921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7"/>
          <p:cNvSpPr txBox="1"/>
          <p:nvPr>
            <p:ph idx="2" type="ctrTitle"/>
          </p:nvPr>
        </p:nvSpPr>
        <p:spPr>
          <a:xfrm>
            <a:off x="713349" y="1496913"/>
            <a:ext cx="30651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713360" y="3015998"/>
            <a:ext cx="2856600" cy="6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5265835" y="1496900"/>
            <a:ext cx="28566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5265835" y="3015998"/>
            <a:ext cx="2856600" cy="6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hasCustomPrompt="1" idx="2" type="title"/>
          </p:nvPr>
        </p:nvSpPr>
        <p:spPr>
          <a:xfrm>
            <a:off x="3189389" y="1637639"/>
            <a:ext cx="1392000" cy="120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0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5195450" y="1431525"/>
            <a:ext cx="3235200" cy="16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9"/>
          <p:cNvSpPr txBox="1"/>
          <p:nvPr>
            <p:ph idx="2" type="subTitle"/>
          </p:nvPr>
        </p:nvSpPr>
        <p:spPr>
          <a:xfrm>
            <a:off x="5195450" y="3241575"/>
            <a:ext cx="3105900" cy="47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5191725" y="1010148"/>
            <a:ext cx="32388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5191725" y="2529238"/>
            <a:ext cx="3238800" cy="16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hasCustomPrompt="1" type="title"/>
          </p:nvPr>
        </p:nvSpPr>
        <p:spPr>
          <a:xfrm>
            <a:off x="1059700" y="1180303"/>
            <a:ext cx="734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2" type="ctrTitle"/>
          </p:nvPr>
        </p:nvSpPr>
        <p:spPr>
          <a:xfrm>
            <a:off x="1059700" y="1808988"/>
            <a:ext cx="28566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059700" y="3328086"/>
            <a:ext cx="2856600" cy="6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ctrTitle"/>
          </p:nvPr>
        </p:nvSpPr>
        <p:spPr>
          <a:xfrm>
            <a:off x="713350" y="1119350"/>
            <a:ext cx="27534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713350" y="2638438"/>
            <a:ext cx="2753400" cy="138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5292675" y="998000"/>
            <a:ext cx="2708400" cy="9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5292675" y="709775"/>
            <a:ext cx="27084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3" type="subTitle"/>
          </p:nvPr>
        </p:nvSpPr>
        <p:spPr>
          <a:xfrm>
            <a:off x="5292675" y="3477451"/>
            <a:ext cx="2708400" cy="9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4" type="subTitle"/>
          </p:nvPr>
        </p:nvSpPr>
        <p:spPr>
          <a:xfrm>
            <a:off x="5292675" y="3189226"/>
            <a:ext cx="27084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36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929575" y="3431227"/>
            <a:ext cx="1999800" cy="101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929576" y="3143000"/>
            <a:ext cx="19998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3" type="subTitle"/>
          </p:nvPr>
        </p:nvSpPr>
        <p:spPr>
          <a:xfrm>
            <a:off x="3572250" y="3431227"/>
            <a:ext cx="1999800" cy="101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4" type="subTitle"/>
          </p:nvPr>
        </p:nvSpPr>
        <p:spPr>
          <a:xfrm>
            <a:off x="3572251" y="3143000"/>
            <a:ext cx="19998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5" type="subTitle"/>
          </p:nvPr>
        </p:nvSpPr>
        <p:spPr>
          <a:xfrm>
            <a:off x="6214925" y="3431227"/>
            <a:ext cx="1999800" cy="101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6" type="subTitle"/>
          </p:nvPr>
        </p:nvSpPr>
        <p:spPr>
          <a:xfrm>
            <a:off x="6214926" y="3143000"/>
            <a:ext cx="19998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ctrTitle"/>
          </p:nvPr>
        </p:nvSpPr>
        <p:spPr>
          <a:xfrm>
            <a:off x="5484550" y="900225"/>
            <a:ext cx="23274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1126900" y="3167293"/>
            <a:ext cx="1800600" cy="7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subTitle"/>
          </p:nvPr>
        </p:nvSpPr>
        <p:spPr>
          <a:xfrm>
            <a:off x="1126900" y="2879075"/>
            <a:ext cx="18006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3" type="subTitle"/>
          </p:nvPr>
        </p:nvSpPr>
        <p:spPr>
          <a:xfrm>
            <a:off x="3362350" y="3167293"/>
            <a:ext cx="1800600" cy="7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4" type="subTitle"/>
          </p:nvPr>
        </p:nvSpPr>
        <p:spPr>
          <a:xfrm>
            <a:off x="3362350" y="2879075"/>
            <a:ext cx="18006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5" type="subTitle"/>
          </p:nvPr>
        </p:nvSpPr>
        <p:spPr>
          <a:xfrm>
            <a:off x="5597800" y="3167293"/>
            <a:ext cx="1800600" cy="7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6" type="subTitle"/>
          </p:nvPr>
        </p:nvSpPr>
        <p:spPr>
          <a:xfrm>
            <a:off x="5597800" y="2879075"/>
            <a:ext cx="18006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36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841575" y="3781369"/>
            <a:ext cx="16143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2" type="subTitle"/>
          </p:nvPr>
        </p:nvSpPr>
        <p:spPr>
          <a:xfrm>
            <a:off x="841576" y="3493144"/>
            <a:ext cx="16143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3" type="subTitle"/>
          </p:nvPr>
        </p:nvSpPr>
        <p:spPr>
          <a:xfrm>
            <a:off x="2790562" y="3781369"/>
            <a:ext cx="16143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4" type="subTitle"/>
          </p:nvPr>
        </p:nvSpPr>
        <p:spPr>
          <a:xfrm>
            <a:off x="2790562" y="3493144"/>
            <a:ext cx="16143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5" type="subTitle"/>
          </p:nvPr>
        </p:nvSpPr>
        <p:spPr>
          <a:xfrm>
            <a:off x="4739475" y="3781369"/>
            <a:ext cx="16143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6" type="subTitle"/>
          </p:nvPr>
        </p:nvSpPr>
        <p:spPr>
          <a:xfrm>
            <a:off x="4739475" y="3493144"/>
            <a:ext cx="16143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7" type="subTitle"/>
          </p:nvPr>
        </p:nvSpPr>
        <p:spPr>
          <a:xfrm>
            <a:off x="6688387" y="3781369"/>
            <a:ext cx="16143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8" type="subTitle"/>
          </p:nvPr>
        </p:nvSpPr>
        <p:spPr>
          <a:xfrm>
            <a:off x="6688387" y="3493144"/>
            <a:ext cx="16143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2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36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1045625" y="2371551"/>
            <a:ext cx="1741500" cy="5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2" type="subTitle"/>
          </p:nvPr>
        </p:nvSpPr>
        <p:spPr>
          <a:xfrm>
            <a:off x="1045627" y="2083335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3" type="subTitle"/>
          </p:nvPr>
        </p:nvSpPr>
        <p:spPr>
          <a:xfrm>
            <a:off x="3576125" y="2371551"/>
            <a:ext cx="1741500" cy="5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4" type="subTitle"/>
          </p:nvPr>
        </p:nvSpPr>
        <p:spPr>
          <a:xfrm>
            <a:off x="3576127" y="2083335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5" type="subTitle"/>
          </p:nvPr>
        </p:nvSpPr>
        <p:spPr>
          <a:xfrm>
            <a:off x="6106625" y="2371551"/>
            <a:ext cx="1741500" cy="5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6" type="subTitle"/>
          </p:nvPr>
        </p:nvSpPr>
        <p:spPr>
          <a:xfrm>
            <a:off x="6106627" y="2083335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7" type="subTitle"/>
          </p:nvPr>
        </p:nvSpPr>
        <p:spPr>
          <a:xfrm>
            <a:off x="2539625" y="3992091"/>
            <a:ext cx="1741500" cy="5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8" type="subTitle"/>
          </p:nvPr>
        </p:nvSpPr>
        <p:spPr>
          <a:xfrm>
            <a:off x="2539627" y="3703875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9" type="subTitle"/>
          </p:nvPr>
        </p:nvSpPr>
        <p:spPr>
          <a:xfrm>
            <a:off x="5070125" y="3992091"/>
            <a:ext cx="1741500" cy="5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3" type="subTitle"/>
          </p:nvPr>
        </p:nvSpPr>
        <p:spPr>
          <a:xfrm>
            <a:off x="5070127" y="3703875"/>
            <a:ext cx="17415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0" y="1449950"/>
            <a:ext cx="9144000" cy="18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0" y="3296750"/>
            <a:ext cx="9144000" cy="184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713400" y="2277927"/>
            <a:ext cx="2048100" cy="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2" type="subTitle"/>
          </p:nvPr>
        </p:nvSpPr>
        <p:spPr>
          <a:xfrm>
            <a:off x="713388" y="1989701"/>
            <a:ext cx="20481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3" type="subTitle"/>
          </p:nvPr>
        </p:nvSpPr>
        <p:spPr>
          <a:xfrm>
            <a:off x="3547987" y="2277927"/>
            <a:ext cx="2048100" cy="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4" type="subTitle"/>
          </p:nvPr>
        </p:nvSpPr>
        <p:spPr>
          <a:xfrm>
            <a:off x="3547975" y="1989701"/>
            <a:ext cx="20481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5" type="subTitle"/>
          </p:nvPr>
        </p:nvSpPr>
        <p:spPr>
          <a:xfrm>
            <a:off x="6382600" y="2277927"/>
            <a:ext cx="2048100" cy="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6" type="subTitle"/>
          </p:nvPr>
        </p:nvSpPr>
        <p:spPr>
          <a:xfrm>
            <a:off x="6382588" y="1989701"/>
            <a:ext cx="20481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7" type="subTitle"/>
          </p:nvPr>
        </p:nvSpPr>
        <p:spPr>
          <a:xfrm>
            <a:off x="713350" y="4068000"/>
            <a:ext cx="2048100" cy="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8" type="subTitle"/>
          </p:nvPr>
        </p:nvSpPr>
        <p:spPr>
          <a:xfrm>
            <a:off x="713350" y="3779778"/>
            <a:ext cx="20481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9" type="subTitle"/>
          </p:nvPr>
        </p:nvSpPr>
        <p:spPr>
          <a:xfrm>
            <a:off x="3547937" y="4068000"/>
            <a:ext cx="2048100" cy="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3" type="subTitle"/>
          </p:nvPr>
        </p:nvSpPr>
        <p:spPr>
          <a:xfrm>
            <a:off x="3547937" y="3779778"/>
            <a:ext cx="20481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14" type="subTitle"/>
          </p:nvPr>
        </p:nvSpPr>
        <p:spPr>
          <a:xfrm>
            <a:off x="6382550" y="4068000"/>
            <a:ext cx="2048100" cy="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5" type="subTitle"/>
          </p:nvPr>
        </p:nvSpPr>
        <p:spPr>
          <a:xfrm>
            <a:off x="6382550" y="3779778"/>
            <a:ext cx="20481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36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13350" y="1369700"/>
            <a:ext cx="77172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36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36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1961663" y="3501250"/>
            <a:ext cx="1999800" cy="81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2" type="subTitle"/>
          </p:nvPr>
        </p:nvSpPr>
        <p:spPr>
          <a:xfrm>
            <a:off x="1961663" y="3213025"/>
            <a:ext cx="19998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60" name="Google Shape;160;p29"/>
          <p:cNvSpPr txBox="1"/>
          <p:nvPr>
            <p:ph idx="3" type="subTitle"/>
          </p:nvPr>
        </p:nvSpPr>
        <p:spPr>
          <a:xfrm>
            <a:off x="5182838" y="3501250"/>
            <a:ext cx="1999800" cy="81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4" type="subTitle"/>
          </p:nvPr>
        </p:nvSpPr>
        <p:spPr>
          <a:xfrm>
            <a:off x="5182838" y="3213025"/>
            <a:ext cx="19998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hasCustomPrompt="1" idx="5" type="title"/>
          </p:nvPr>
        </p:nvSpPr>
        <p:spPr>
          <a:xfrm>
            <a:off x="5182867" y="2296404"/>
            <a:ext cx="1999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29"/>
          <p:cNvSpPr txBox="1"/>
          <p:nvPr>
            <p:ph hasCustomPrompt="1" idx="6" type="title"/>
          </p:nvPr>
        </p:nvSpPr>
        <p:spPr>
          <a:xfrm>
            <a:off x="1961692" y="2296404"/>
            <a:ext cx="1999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/>
        </p:nvSpPr>
        <p:spPr>
          <a:xfrm>
            <a:off x="3044850" y="0"/>
            <a:ext cx="3048000" cy="51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type="ctrTitle"/>
          </p:nvPr>
        </p:nvSpPr>
        <p:spPr>
          <a:xfrm>
            <a:off x="3353550" y="539375"/>
            <a:ext cx="24369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6801325" y="1199550"/>
            <a:ext cx="1629300" cy="57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2" type="subTitle"/>
          </p:nvPr>
        </p:nvSpPr>
        <p:spPr>
          <a:xfrm>
            <a:off x="6801325" y="911325"/>
            <a:ext cx="16293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hasCustomPrompt="1" idx="3" type="title"/>
          </p:nvPr>
        </p:nvSpPr>
        <p:spPr>
          <a:xfrm>
            <a:off x="6801325" y="539372"/>
            <a:ext cx="8484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0"/>
          <p:cNvSpPr txBox="1"/>
          <p:nvPr>
            <p:ph idx="4" type="subTitle"/>
          </p:nvPr>
        </p:nvSpPr>
        <p:spPr>
          <a:xfrm>
            <a:off x="6801325" y="2613687"/>
            <a:ext cx="1629300" cy="57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5" type="subTitle"/>
          </p:nvPr>
        </p:nvSpPr>
        <p:spPr>
          <a:xfrm>
            <a:off x="6801325" y="2325463"/>
            <a:ext cx="16293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hasCustomPrompt="1" idx="6" type="title"/>
          </p:nvPr>
        </p:nvSpPr>
        <p:spPr>
          <a:xfrm>
            <a:off x="6801325" y="1953510"/>
            <a:ext cx="8484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30"/>
          <p:cNvSpPr txBox="1"/>
          <p:nvPr>
            <p:ph idx="7" type="subTitle"/>
          </p:nvPr>
        </p:nvSpPr>
        <p:spPr>
          <a:xfrm>
            <a:off x="6801325" y="4027825"/>
            <a:ext cx="1629300" cy="57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8" type="subTitle"/>
          </p:nvPr>
        </p:nvSpPr>
        <p:spPr>
          <a:xfrm>
            <a:off x="6801325" y="3739600"/>
            <a:ext cx="16293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hasCustomPrompt="1" idx="9" type="title"/>
          </p:nvPr>
        </p:nvSpPr>
        <p:spPr>
          <a:xfrm>
            <a:off x="6801325" y="3367647"/>
            <a:ext cx="8484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350" y="1369700"/>
            <a:ext cx="3679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36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ctrTitle"/>
          </p:nvPr>
        </p:nvSpPr>
        <p:spPr>
          <a:xfrm>
            <a:off x="713350" y="759801"/>
            <a:ext cx="3424200" cy="6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50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>
            <a:off x="713350" y="1772148"/>
            <a:ext cx="3424200" cy="132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713350" y="3825761"/>
            <a:ext cx="6040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3044850" y="0"/>
            <a:ext cx="3048000" cy="51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/>
          <p:nvPr/>
        </p:nvSpPr>
        <p:spPr>
          <a:xfrm>
            <a:off x="0" y="3296750"/>
            <a:ext cx="9144000" cy="184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375" y="2571900"/>
            <a:ext cx="3858600" cy="203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4572000" y="539375"/>
            <a:ext cx="3858600" cy="203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097050" y="3145625"/>
            <a:ext cx="3091200" cy="117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097050" y="2857400"/>
            <a:ext cx="30912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0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955700" y="1113075"/>
            <a:ext cx="3091200" cy="117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55700" y="824850"/>
            <a:ext cx="3091200" cy="38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0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unces"/>
              <a:buNone/>
              <a:defRPr sz="2400">
                <a:solidFill>
                  <a:schemeClr val="accent2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36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65450" y="2488723"/>
            <a:ext cx="30717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type="ctrTitle"/>
          </p:nvPr>
        </p:nvSpPr>
        <p:spPr>
          <a:xfrm>
            <a:off x="4965450" y="983500"/>
            <a:ext cx="30717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0" y="0"/>
            <a:ext cx="9144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 txBox="1"/>
          <p:nvPr>
            <p:ph type="ctrTitle"/>
          </p:nvPr>
        </p:nvSpPr>
        <p:spPr>
          <a:xfrm>
            <a:off x="2082625" y="1685700"/>
            <a:ext cx="4673700" cy="1987200"/>
          </a:xfrm>
          <a:prstGeom prst="rect">
            <a:avLst/>
          </a:prstGeom>
          <a:effectLst>
            <a:outerShdw blurRad="300038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65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8"/>
          <p:cNvSpPr/>
          <p:nvPr/>
        </p:nvSpPr>
        <p:spPr>
          <a:xfrm>
            <a:off x="0" y="4591200"/>
            <a:ext cx="9144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3185175" y="1845438"/>
            <a:ext cx="4982400" cy="2740200"/>
          </a:xfrm>
          <a:prstGeom prst="rect">
            <a:avLst/>
          </a:prstGeom>
          <a:solidFill>
            <a:schemeClr val="dk1"/>
          </a:solidFill>
          <a:effectLst>
            <a:outerShdw blurRad="442913" rotWithShape="0" algn="bl" dir="3840000" dist="104775">
              <a:schemeClr val="dk1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○"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■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○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■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○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naheim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type="ctrTitle"/>
          </p:nvPr>
        </p:nvSpPr>
        <p:spPr>
          <a:xfrm>
            <a:off x="4933549" y="557875"/>
            <a:ext cx="32340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ctrTitle"/>
          </p:nvPr>
        </p:nvSpPr>
        <p:spPr>
          <a:xfrm>
            <a:off x="2447025" y="1234950"/>
            <a:ext cx="4250100" cy="2673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3600">
                <a:solidFill>
                  <a:schemeClr val="accent2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ctrTitle"/>
          </p:nvPr>
        </p:nvSpPr>
        <p:spPr>
          <a:xfrm>
            <a:off x="2082625" y="1685700"/>
            <a:ext cx="5036100" cy="19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ALGARVE</a:t>
            </a:r>
            <a:endParaRPr/>
          </a:p>
        </p:txBody>
      </p:sp>
      <p:sp>
        <p:nvSpPr>
          <p:cNvPr id="189" name="Google Shape;189;p34"/>
          <p:cNvSpPr txBox="1"/>
          <p:nvPr>
            <p:ph type="ctrTitle"/>
          </p:nvPr>
        </p:nvSpPr>
        <p:spPr>
          <a:xfrm>
            <a:off x="5773250" y="3937650"/>
            <a:ext cx="1654800" cy="654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Medium"/>
                <a:ea typeface="Work Sans Medium"/>
                <a:cs typeface="Work Sans Medium"/>
                <a:sym typeface="Work Sans Medium"/>
              </a:rPr>
              <a:t>BUSINESS</a:t>
            </a: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90" name="Google Shape;190;p34"/>
          <p:cNvSpPr txBox="1"/>
          <p:nvPr>
            <p:ph type="ctrTitle"/>
          </p:nvPr>
        </p:nvSpPr>
        <p:spPr>
          <a:xfrm>
            <a:off x="7428050" y="3937650"/>
            <a:ext cx="1002300" cy="6549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Medium"/>
                <a:ea typeface="Work Sans Medium"/>
                <a:cs typeface="Work Sans Medium"/>
                <a:sym typeface="Work Sans Medium"/>
              </a:rPr>
              <a:t>PLAN</a:t>
            </a: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idx="2" type="ctrTitle"/>
          </p:nvPr>
        </p:nvSpPr>
        <p:spPr>
          <a:xfrm>
            <a:off x="5288300" y="1666500"/>
            <a:ext cx="3345300" cy="17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Agent made the most bookings?</a:t>
            </a:r>
            <a:endParaRPr/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39364" t="0"/>
          <a:stretch/>
        </p:blipFill>
        <p:spPr>
          <a:xfrm>
            <a:off x="127000" y="135900"/>
            <a:ext cx="4436101" cy="487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43"/>
          <p:cNvGrpSpPr/>
          <p:nvPr/>
        </p:nvGrpSpPr>
        <p:grpSpPr>
          <a:xfrm>
            <a:off x="91150" y="0"/>
            <a:ext cx="4537200" cy="5130600"/>
            <a:chOff x="91150" y="0"/>
            <a:chExt cx="4537200" cy="5130600"/>
          </a:xfrm>
        </p:grpSpPr>
        <p:sp>
          <p:nvSpPr>
            <p:cNvPr id="309" name="Google Shape;309;p43"/>
            <p:cNvSpPr/>
            <p:nvPr/>
          </p:nvSpPr>
          <p:spPr>
            <a:xfrm rot="5400000">
              <a:off x="-897049" y="2523450"/>
              <a:ext cx="5034900" cy="10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3"/>
            <p:cNvSpPr/>
            <p:nvPr/>
          </p:nvSpPr>
          <p:spPr>
            <a:xfrm rot="5400000">
              <a:off x="581651" y="2523450"/>
              <a:ext cx="5034900" cy="10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1569850" y="0"/>
              <a:ext cx="1579800" cy="53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3048550" y="4591200"/>
              <a:ext cx="1579800" cy="53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91150" y="4591200"/>
              <a:ext cx="1579800" cy="53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4549" cy="12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63" y="1542800"/>
            <a:ext cx="7344278" cy="341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5"/>
          <p:cNvPicPr preferRelativeResize="0"/>
          <p:nvPr/>
        </p:nvPicPr>
        <p:blipFill rotWithShape="1">
          <a:blip r:embed="rId3">
            <a:alphaModFix/>
          </a:blip>
          <a:srcRect b="0" l="14533" r="14533" t="0"/>
          <a:stretch/>
        </p:blipFill>
        <p:spPr>
          <a:xfrm>
            <a:off x="3674051" y="0"/>
            <a:ext cx="54699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/>
          <p:nvPr/>
        </p:nvSpPr>
        <p:spPr>
          <a:xfrm>
            <a:off x="713350" y="765150"/>
            <a:ext cx="3549300" cy="3613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0" rotWithShape="0" algn="bl" dir="4560000" dist="133350">
              <a:schemeClr val="dk1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5"/>
          <p:cNvSpPr txBox="1"/>
          <p:nvPr>
            <p:ph idx="2" type="ctrTitle"/>
          </p:nvPr>
        </p:nvSpPr>
        <p:spPr>
          <a:xfrm>
            <a:off x="1059700" y="1696491"/>
            <a:ext cx="28566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which country the most guests are coming?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75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7719"/>
            <a:ext cx="8839201" cy="337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COUNTRIES</a:t>
            </a:r>
            <a:endParaRPr/>
          </a:p>
        </p:txBody>
      </p:sp>
      <p:grpSp>
        <p:nvGrpSpPr>
          <p:cNvPr id="338" name="Google Shape;338;p47"/>
          <p:cNvGrpSpPr/>
          <p:nvPr/>
        </p:nvGrpSpPr>
        <p:grpSpPr>
          <a:xfrm>
            <a:off x="3252371" y="1832561"/>
            <a:ext cx="5178111" cy="2758569"/>
            <a:chOff x="233350" y="949250"/>
            <a:chExt cx="7137300" cy="3802300"/>
          </a:xfrm>
        </p:grpSpPr>
        <p:sp>
          <p:nvSpPr>
            <p:cNvPr id="339" name="Google Shape;339;p47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7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7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7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7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7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7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7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7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7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7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47"/>
          <p:cNvSpPr txBox="1"/>
          <p:nvPr/>
        </p:nvSpPr>
        <p:spPr>
          <a:xfrm>
            <a:off x="830975" y="1760353"/>
            <a:ext cx="2048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PORTUGAL</a:t>
            </a:r>
            <a:endParaRPr sz="2000">
              <a:solidFill>
                <a:schemeClr val="dk1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830975" y="2771088"/>
            <a:ext cx="2048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UK</a:t>
            </a:r>
            <a:endParaRPr sz="2000">
              <a:solidFill>
                <a:schemeClr val="dk1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392" name="Google Shape;392;p47"/>
          <p:cNvSpPr txBox="1"/>
          <p:nvPr/>
        </p:nvSpPr>
        <p:spPr>
          <a:xfrm>
            <a:off x="830975" y="3781848"/>
            <a:ext cx="2048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FRANCE</a:t>
            </a:r>
            <a:endParaRPr sz="2000">
              <a:solidFill>
                <a:schemeClr val="dk1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3400650" y="2048550"/>
            <a:ext cx="385800" cy="3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47"/>
          <p:cNvSpPr/>
          <p:nvPr/>
        </p:nvSpPr>
        <p:spPr>
          <a:xfrm>
            <a:off x="6083250" y="2287800"/>
            <a:ext cx="385800" cy="3858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7"/>
          <p:cNvSpPr/>
          <p:nvPr/>
        </p:nvSpPr>
        <p:spPr>
          <a:xfrm>
            <a:off x="4572000" y="3307213"/>
            <a:ext cx="385800" cy="385800"/>
          </a:xfrm>
          <a:prstGeom prst="ellipse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47"/>
          <p:cNvCxnSpPr>
            <a:stCxn id="390" idx="3"/>
            <a:endCxn id="393" idx="2"/>
          </p:cNvCxnSpPr>
          <p:nvPr/>
        </p:nvCxnSpPr>
        <p:spPr>
          <a:xfrm>
            <a:off x="2879075" y="1953253"/>
            <a:ext cx="521700" cy="2883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7"/>
          <p:cNvCxnSpPr>
            <a:stCxn id="391" idx="3"/>
            <a:endCxn id="394" idx="2"/>
          </p:cNvCxnSpPr>
          <p:nvPr/>
        </p:nvCxnSpPr>
        <p:spPr>
          <a:xfrm flipH="1" rot="10800000">
            <a:off x="2879075" y="2480688"/>
            <a:ext cx="3204300" cy="4833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7"/>
          <p:cNvCxnSpPr>
            <a:stCxn id="392" idx="3"/>
            <a:endCxn id="395" idx="2"/>
          </p:cNvCxnSpPr>
          <p:nvPr/>
        </p:nvCxnSpPr>
        <p:spPr>
          <a:xfrm flipH="1" rot="10800000">
            <a:off x="2879075" y="3500148"/>
            <a:ext cx="1692900" cy="4746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FINDINGS/OBSERVATIONS</a:t>
            </a:r>
            <a:endParaRPr/>
          </a:p>
        </p:txBody>
      </p:sp>
      <p:sp>
        <p:nvSpPr>
          <p:cNvPr id="404" name="Google Shape;404;p48"/>
          <p:cNvSpPr txBox="1"/>
          <p:nvPr/>
        </p:nvSpPr>
        <p:spPr>
          <a:xfrm>
            <a:off x="1322913" y="3471701"/>
            <a:ext cx="1614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More than 48k guests are from Portugal.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252550" y="3471625"/>
            <a:ext cx="2256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Agent ID no: 9 made most of the bookings between 2015-2017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5500963" y="3471625"/>
            <a:ext cx="25965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City Hotel is most preferred hotel by guests.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1743606" y="3055825"/>
            <a:ext cx="220500" cy="2205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8"/>
          <p:cNvSpPr/>
          <p:nvPr/>
        </p:nvSpPr>
        <p:spPr>
          <a:xfrm>
            <a:off x="4270450" y="3055825"/>
            <a:ext cx="220500" cy="2085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48"/>
          <p:cNvCxnSpPr/>
          <p:nvPr/>
        </p:nvCxnSpPr>
        <p:spPr>
          <a:xfrm flipH="1" rot="10800000">
            <a:off x="1964094" y="3154375"/>
            <a:ext cx="2526900" cy="2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8"/>
          <p:cNvCxnSpPr>
            <a:stCxn id="408" idx="6"/>
            <a:endCxn id="411" idx="6"/>
          </p:cNvCxnSpPr>
          <p:nvPr/>
        </p:nvCxnSpPr>
        <p:spPr>
          <a:xfrm>
            <a:off x="4490950" y="3160075"/>
            <a:ext cx="24186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2" name="Google Shape;412;p48"/>
          <p:cNvGrpSpPr/>
          <p:nvPr/>
        </p:nvGrpSpPr>
        <p:grpSpPr>
          <a:xfrm>
            <a:off x="6412600" y="2077053"/>
            <a:ext cx="773260" cy="544805"/>
            <a:chOff x="714996" y="1738835"/>
            <a:chExt cx="375825" cy="264790"/>
          </a:xfrm>
        </p:grpSpPr>
        <p:sp>
          <p:nvSpPr>
            <p:cNvPr id="413" name="Google Shape;413;p48"/>
            <p:cNvSpPr/>
            <p:nvPr/>
          </p:nvSpPr>
          <p:spPr>
            <a:xfrm>
              <a:off x="1019868" y="1838584"/>
              <a:ext cx="30800" cy="65292"/>
            </a:xfrm>
            <a:custGeom>
              <a:rect b="b" l="l" r="r" t="t"/>
              <a:pathLst>
                <a:path extrusionOk="0" h="1857" w="876">
                  <a:moveTo>
                    <a:pt x="162" y="1"/>
                  </a:moveTo>
                  <a:cubicBezTo>
                    <a:pt x="72" y="1"/>
                    <a:pt x="1" y="72"/>
                    <a:pt x="1" y="161"/>
                  </a:cubicBezTo>
                  <a:lnTo>
                    <a:pt x="1" y="1714"/>
                  </a:lnTo>
                  <a:cubicBezTo>
                    <a:pt x="1" y="1785"/>
                    <a:pt x="72" y="1839"/>
                    <a:pt x="144" y="1857"/>
                  </a:cubicBezTo>
                  <a:lnTo>
                    <a:pt x="697" y="1857"/>
                  </a:lnTo>
                  <a:cubicBezTo>
                    <a:pt x="786" y="1857"/>
                    <a:pt x="857" y="1803"/>
                    <a:pt x="857" y="1732"/>
                  </a:cubicBezTo>
                  <a:cubicBezTo>
                    <a:pt x="875" y="1625"/>
                    <a:pt x="804" y="1553"/>
                    <a:pt x="715" y="1553"/>
                  </a:cubicBezTo>
                  <a:lnTo>
                    <a:pt x="322" y="1553"/>
                  </a:lnTo>
                  <a:lnTo>
                    <a:pt x="322" y="161"/>
                  </a:lnTo>
                  <a:cubicBezTo>
                    <a:pt x="322" y="72"/>
                    <a:pt x="251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792172" y="1838584"/>
              <a:ext cx="48310" cy="65925"/>
            </a:xfrm>
            <a:custGeom>
              <a:rect b="b" l="l" r="r" t="t"/>
              <a:pathLst>
                <a:path extrusionOk="0" h="1875" w="1374">
                  <a:moveTo>
                    <a:pt x="178" y="1"/>
                  </a:moveTo>
                  <a:cubicBezTo>
                    <a:pt x="71" y="1"/>
                    <a:pt x="0" y="72"/>
                    <a:pt x="0" y="161"/>
                  </a:cubicBezTo>
                  <a:lnTo>
                    <a:pt x="0" y="1714"/>
                  </a:lnTo>
                  <a:cubicBezTo>
                    <a:pt x="0" y="1785"/>
                    <a:pt x="54" y="1857"/>
                    <a:pt x="125" y="1874"/>
                  </a:cubicBezTo>
                  <a:cubicBezTo>
                    <a:pt x="232" y="1874"/>
                    <a:pt x="303" y="1803"/>
                    <a:pt x="303" y="1714"/>
                  </a:cubicBezTo>
                  <a:lnTo>
                    <a:pt x="303" y="1071"/>
                  </a:lnTo>
                  <a:lnTo>
                    <a:pt x="1053" y="1071"/>
                  </a:lnTo>
                  <a:lnTo>
                    <a:pt x="1053" y="1714"/>
                  </a:lnTo>
                  <a:cubicBezTo>
                    <a:pt x="1053" y="1785"/>
                    <a:pt x="1124" y="1857"/>
                    <a:pt x="1196" y="1874"/>
                  </a:cubicBezTo>
                  <a:cubicBezTo>
                    <a:pt x="1285" y="1874"/>
                    <a:pt x="1374" y="1803"/>
                    <a:pt x="1374" y="1714"/>
                  </a:cubicBezTo>
                  <a:lnTo>
                    <a:pt x="1374" y="161"/>
                  </a:lnTo>
                  <a:cubicBezTo>
                    <a:pt x="1374" y="90"/>
                    <a:pt x="1320" y="19"/>
                    <a:pt x="1231" y="1"/>
                  </a:cubicBezTo>
                  <a:cubicBezTo>
                    <a:pt x="1142" y="1"/>
                    <a:pt x="1053" y="72"/>
                    <a:pt x="1053" y="161"/>
                  </a:cubicBezTo>
                  <a:lnTo>
                    <a:pt x="1053" y="750"/>
                  </a:lnTo>
                  <a:lnTo>
                    <a:pt x="303" y="750"/>
                  </a:lnTo>
                  <a:lnTo>
                    <a:pt x="303" y="161"/>
                  </a:lnTo>
                  <a:cubicBezTo>
                    <a:pt x="303" y="90"/>
                    <a:pt x="250" y="19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974723" y="1838584"/>
              <a:ext cx="33894" cy="65292"/>
            </a:xfrm>
            <a:custGeom>
              <a:rect b="b" l="l" r="r" t="t"/>
              <a:pathLst>
                <a:path extrusionOk="0" h="1857" w="964">
                  <a:moveTo>
                    <a:pt x="161" y="1"/>
                  </a:moveTo>
                  <a:cubicBezTo>
                    <a:pt x="72" y="1"/>
                    <a:pt x="0" y="72"/>
                    <a:pt x="0" y="161"/>
                  </a:cubicBezTo>
                  <a:lnTo>
                    <a:pt x="0" y="1696"/>
                  </a:lnTo>
                  <a:cubicBezTo>
                    <a:pt x="0" y="1785"/>
                    <a:pt x="72" y="1857"/>
                    <a:pt x="161" y="1857"/>
                  </a:cubicBezTo>
                  <a:lnTo>
                    <a:pt x="803" y="1857"/>
                  </a:lnTo>
                  <a:cubicBezTo>
                    <a:pt x="875" y="1857"/>
                    <a:pt x="946" y="1803"/>
                    <a:pt x="964" y="1732"/>
                  </a:cubicBezTo>
                  <a:cubicBezTo>
                    <a:pt x="964" y="1625"/>
                    <a:pt x="892" y="1553"/>
                    <a:pt x="803" y="1553"/>
                  </a:cubicBezTo>
                  <a:lnTo>
                    <a:pt x="321" y="1553"/>
                  </a:lnTo>
                  <a:lnTo>
                    <a:pt x="321" y="1089"/>
                  </a:lnTo>
                  <a:lnTo>
                    <a:pt x="750" y="1089"/>
                  </a:lnTo>
                  <a:cubicBezTo>
                    <a:pt x="839" y="1089"/>
                    <a:pt x="910" y="1036"/>
                    <a:pt x="910" y="947"/>
                  </a:cubicBezTo>
                  <a:cubicBezTo>
                    <a:pt x="928" y="857"/>
                    <a:pt x="857" y="768"/>
                    <a:pt x="750" y="768"/>
                  </a:cubicBezTo>
                  <a:lnTo>
                    <a:pt x="321" y="768"/>
                  </a:lnTo>
                  <a:lnTo>
                    <a:pt x="321" y="322"/>
                  </a:lnTo>
                  <a:lnTo>
                    <a:pt x="803" y="322"/>
                  </a:lnTo>
                  <a:cubicBezTo>
                    <a:pt x="875" y="322"/>
                    <a:pt x="946" y="251"/>
                    <a:pt x="964" y="179"/>
                  </a:cubicBezTo>
                  <a:cubicBezTo>
                    <a:pt x="964" y="90"/>
                    <a:pt x="892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921385" y="1838584"/>
              <a:ext cx="41454" cy="65925"/>
            </a:xfrm>
            <a:custGeom>
              <a:rect b="b" l="l" r="r" t="t"/>
              <a:pathLst>
                <a:path extrusionOk="0" h="1875" w="1179">
                  <a:moveTo>
                    <a:pt x="161" y="1"/>
                  </a:moveTo>
                  <a:cubicBezTo>
                    <a:pt x="72" y="1"/>
                    <a:pt x="1" y="90"/>
                    <a:pt x="1" y="179"/>
                  </a:cubicBezTo>
                  <a:cubicBezTo>
                    <a:pt x="18" y="251"/>
                    <a:pt x="90" y="322"/>
                    <a:pt x="161" y="322"/>
                  </a:cubicBezTo>
                  <a:lnTo>
                    <a:pt x="429" y="322"/>
                  </a:lnTo>
                  <a:lnTo>
                    <a:pt x="429" y="1714"/>
                  </a:lnTo>
                  <a:cubicBezTo>
                    <a:pt x="429" y="1785"/>
                    <a:pt x="482" y="1857"/>
                    <a:pt x="572" y="1874"/>
                  </a:cubicBezTo>
                  <a:cubicBezTo>
                    <a:pt x="661" y="1874"/>
                    <a:pt x="750" y="1803"/>
                    <a:pt x="750" y="1714"/>
                  </a:cubicBezTo>
                  <a:lnTo>
                    <a:pt x="750" y="322"/>
                  </a:lnTo>
                  <a:lnTo>
                    <a:pt x="1018" y="322"/>
                  </a:lnTo>
                  <a:cubicBezTo>
                    <a:pt x="1089" y="322"/>
                    <a:pt x="1160" y="251"/>
                    <a:pt x="1178" y="179"/>
                  </a:cubicBezTo>
                  <a:cubicBezTo>
                    <a:pt x="1178" y="90"/>
                    <a:pt x="1107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854265" y="1838584"/>
              <a:ext cx="65292" cy="65925"/>
            </a:xfrm>
            <a:custGeom>
              <a:rect b="b" l="l" r="r" t="t"/>
              <a:pathLst>
                <a:path extrusionOk="0" h="1875" w="1857">
                  <a:moveTo>
                    <a:pt x="928" y="322"/>
                  </a:moveTo>
                  <a:cubicBezTo>
                    <a:pt x="1267" y="322"/>
                    <a:pt x="1553" y="590"/>
                    <a:pt x="1553" y="929"/>
                  </a:cubicBezTo>
                  <a:cubicBezTo>
                    <a:pt x="1553" y="1286"/>
                    <a:pt x="1267" y="1553"/>
                    <a:pt x="928" y="1553"/>
                  </a:cubicBezTo>
                  <a:cubicBezTo>
                    <a:pt x="589" y="1553"/>
                    <a:pt x="304" y="1286"/>
                    <a:pt x="304" y="929"/>
                  </a:cubicBezTo>
                  <a:cubicBezTo>
                    <a:pt x="304" y="590"/>
                    <a:pt x="589" y="322"/>
                    <a:pt x="928" y="322"/>
                  </a:cubicBezTo>
                  <a:close/>
                  <a:moveTo>
                    <a:pt x="928" y="1"/>
                  </a:moveTo>
                  <a:cubicBezTo>
                    <a:pt x="411" y="1"/>
                    <a:pt x="0" y="429"/>
                    <a:pt x="0" y="929"/>
                  </a:cubicBezTo>
                  <a:cubicBezTo>
                    <a:pt x="0" y="1446"/>
                    <a:pt x="411" y="1874"/>
                    <a:pt x="928" y="1874"/>
                  </a:cubicBezTo>
                  <a:cubicBezTo>
                    <a:pt x="1446" y="1874"/>
                    <a:pt x="1856" y="1446"/>
                    <a:pt x="1856" y="929"/>
                  </a:cubicBezTo>
                  <a:cubicBezTo>
                    <a:pt x="1856" y="429"/>
                    <a:pt x="1446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844244" y="1776492"/>
              <a:ext cx="46446" cy="44020"/>
            </a:xfrm>
            <a:custGeom>
              <a:rect b="b" l="l" r="r" t="t"/>
              <a:pathLst>
                <a:path extrusionOk="0" h="1252" w="1321">
                  <a:moveTo>
                    <a:pt x="660" y="357"/>
                  </a:moveTo>
                  <a:lnTo>
                    <a:pt x="678" y="411"/>
                  </a:lnTo>
                  <a:cubicBezTo>
                    <a:pt x="732" y="500"/>
                    <a:pt x="803" y="554"/>
                    <a:pt x="892" y="554"/>
                  </a:cubicBezTo>
                  <a:lnTo>
                    <a:pt x="946" y="571"/>
                  </a:lnTo>
                  <a:lnTo>
                    <a:pt x="910" y="607"/>
                  </a:lnTo>
                  <a:cubicBezTo>
                    <a:pt x="839" y="678"/>
                    <a:pt x="803" y="768"/>
                    <a:pt x="821" y="857"/>
                  </a:cubicBezTo>
                  <a:lnTo>
                    <a:pt x="839" y="910"/>
                  </a:lnTo>
                  <a:lnTo>
                    <a:pt x="785" y="875"/>
                  </a:lnTo>
                  <a:cubicBezTo>
                    <a:pt x="749" y="857"/>
                    <a:pt x="705" y="848"/>
                    <a:pt x="660" y="848"/>
                  </a:cubicBezTo>
                  <a:cubicBezTo>
                    <a:pt x="616" y="848"/>
                    <a:pt x="571" y="857"/>
                    <a:pt x="535" y="875"/>
                  </a:cubicBezTo>
                  <a:lnTo>
                    <a:pt x="482" y="910"/>
                  </a:lnTo>
                  <a:lnTo>
                    <a:pt x="482" y="910"/>
                  </a:lnTo>
                  <a:lnTo>
                    <a:pt x="500" y="857"/>
                  </a:lnTo>
                  <a:cubicBezTo>
                    <a:pt x="500" y="768"/>
                    <a:pt x="482" y="678"/>
                    <a:pt x="410" y="607"/>
                  </a:cubicBezTo>
                  <a:lnTo>
                    <a:pt x="375" y="571"/>
                  </a:lnTo>
                  <a:lnTo>
                    <a:pt x="428" y="554"/>
                  </a:lnTo>
                  <a:cubicBezTo>
                    <a:pt x="517" y="554"/>
                    <a:pt x="589" y="500"/>
                    <a:pt x="642" y="411"/>
                  </a:cubicBezTo>
                  <a:lnTo>
                    <a:pt x="660" y="357"/>
                  </a:lnTo>
                  <a:close/>
                  <a:moveTo>
                    <a:pt x="660" y="0"/>
                  </a:moveTo>
                  <a:cubicBezTo>
                    <a:pt x="553" y="0"/>
                    <a:pt x="464" y="54"/>
                    <a:pt x="410" y="143"/>
                  </a:cubicBezTo>
                  <a:lnTo>
                    <a:pt x="357" y="250"/>
                  </a:lnTo>
                  <a:lnTo>
                    <a:pt x="250" y="268"/>
                  </a:lnTo>
                  <a:cubicBezTo>
                    <a:pt x="143" y="286"/>
                    <a:pt x="54" y="357"/>
                    <a:pt x="18" y="464"/>
                  </a:cubicBezTo>
                  <a:cubicBezTo>
                    <a:pt x="0" y="554"/>
                    <a:pt x="18" y="661"/>
                    <a:pt x="89" y="732"/>
                  </a:cubicBezTo>
                  <a:lnTo>
                    <a:pt x="178" y="821"/>
                  </a:lnTo>
                  <a:lnTo>
                    <a:pt x="161" y="928"/>
                  </a:lnTo>
                  <a:cubicBezTo>
                    <a:pt x="143" y="1035"/>
                    <a:pt x="178" y="1142"/>
                    <a:pt x="268" y="1196"/>
                  </a:cubicBezTo>
                  <a:cubicBezTo>
                    <a:pt x="321" y="1232"/>
                    <a:pt x="375" y="1249"/>
                    <a:pt x="428" y="1249"/>
                  </a:cubicBezTo>
                  <a:cubicBezTo>
                    <a:pt x="464" y="1249"/>
                    <a:pt x="517" y="1249"/>
                    <a:pt x="553" y="1214"/>
                  </a:cubicBezTo>
                  <a:lnTo>
                    <a:pt x="660" y="1160"/>
                  </a:lnTo>
                  <a:lnTo>
                    <a:pt x="767" y="1214"/>
                  </a:lnTo>
                  <a:cubicBezTo>
                    <a:pt x="809" y="1239"/>
                    <a:pt x="854" y="1252"/>
                    <a:pt x="899" y="1252"/>
                  </a:cubicBezTo>
                  <a:cubicBezTo>
                    <a:pt x="952" y="1252"/>
                    <a:pt x="1005" y="1234"/>
                    <a:pt x="1053" y="1196"/>
                  </a:cubicBezTo>
                  <a:cubicBezTo>
                    <a:pt x="1142" y="1142"/>
                    <a:pt x="1178" y="1035"/>
                    <a:pt x="1160" y="928"/>
                  </a:cubicBezTo>
                  <a:lnTo>
                    <a:pt x="1142" y="821"/>
                  </a:lnTo>
                  <a:lnTo>
                    <a:pt x="1231" y="732"/>
                  </a:lnTo>
                  <a:cubicBezTo>
                    <a:pt x="1303" y="661"/>
                    <a:pt x="1320" y="554"/>
                    <a:pt x="1285" y="464"/>
                  </a:cubicBezTo>
                  <a:cubicBezTo>
                    <a:pt x="1267" y="357"/>
                    <a:pt x="1178" y="286"/>
                    <a:pt x="1071" y="268"/>
                  </a:cubicBezTo>
                  <a:lnTo>
                    <a:pt x="964" y="250"/>
                  </a:lnTo>
                  <a:lnTo>
                    <a:pt x="910" y="143"/>
                  </a:lnTo>
                  <a:cubicBezTo>
                    <a:pt x="856" y="54"/>
                    <a:pt x="767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8"/>
            <p:cNvSpPr/>
            <p:nvPr/>
          </p:nvSpPr>
          <p:spPr>
            <a:xfrm>
              <a:off x="897547" y="1776492"/>
              <a:ext cx="47079" cy="44020"/>
            </a:xfrm>
            <a:custGeom>
              <a:rect b="b" l="l" r="r" t="t"/>
              <a:pathLst>
                <a:path extrusionOk="0" h="1252" w="1339">
                  <a:moveTo>
                    <a:pt x="661" y="357"/>
                  </a:moveTo>
                  <a:lnTo>
                    <a:pt x="696" y="411"/>
                  </a:lnTo>
                  <a:cubicBezTo>
                    <a:pt x="732" y="500"/>
                    <a:pt x="804" y="554"/>
                    <a:pt x="893" y="554"/>
                  </a:cubicBezTo>
                  <a:lnTo>
                    <a:pt x="946" y="571"/>
                  </a:lnTo>
                  <a:lnTo>
                    <a:pt x="911" y="607"/>
                  </a:lnTo>
                  <a:cubicBezTo>
                    <a:pt x="857" y="678"/>
                    <a:pt x="821" y="768"/>
                    <a:pt x="839" y="857"/>
                  </a:cubicBezTo>
                  <a:lnTo>
                    <a:pt x="839" y="910"/>
                  </a:lnTo>
                  <a:lnTo>
                    <a:pt x="804" y="875"/>
                  </a:lnTo>
                  <a:cubicBezTo>
                    <a:pt x="759" y="857"/>
                    <a:pt x="714" y="848"/>
                    <a:pt x="670" y="848"/>
                  </a:cubicBezTo>
                  <a:cubicBezTo>
                    <a:pt x="625" y="848"/>
                    <a:pt x="581" y="857"/>
                    <a:pt x="536" y="875"/>
                  </a:cubicBezTo>
                  <a:lnTo>
                    <a:pt x="482" y="910"/>
                  </a:lnTo>
                  <a:lnTo>
                    <a:pt x="500" y="857"/>
                  </a:lnTo>
                  <a:cubicBezTo>
                    <a:pt x="518" y="768"/>
                    <a:pt x="482" y="678"/>
                    <a:pt x="429" y="607"/>
                  </a:cubicBezTo>
                  <a:lnTo>
                    <a:pt x="375" y="571"/>
                  </a:lnTo>
                  <a:lnTo>
                    <a:pt x="447" y="554"/>
                  </a:lnTo>
                  <a:cubicBezTo>
                    <a:pt x="518" y="554"/>
                    <a:pt x="607" y="500"/>
                    <a:pt x="643" y="411"/>
                  </a:cubicBezTo>
                  <a:lnTo>
                    <a:pt x="661" y="357"/>
                  </a:lnTo>
                  <a:close/>
                  <a:moveTo>
                    <a:pt x="661" y="0"/>
                  </a:moveTo>
                  <a:cubicBezTo>
                    <a:pt x="572" y="0"/>
                    <a:pt x="465" y="54"/>
                    <a:pt x="429" y="143"/>
                  </a:cubicBezTo>
                  <a:lnTo>
                    <a:pt x="375" y="250"/>
                  </a:lnTo>
                  <a:lnTo>
                    <a:pt x="250" y="268"/>
                  </a:lnTo>
                  <a:cubicBezTo>
                    <a:pt x="161" y="286"/>
                    <a:pt x="72" y="357"/>
                    <a:pt x="36" y="464"/>
                  </a:cubicBezTo>
                  <a:cubicBezTo>
                    <a:pt x="1" y="554"/>
                    <a:pt x="36" y="661"/>
                    <a:pt x="108" y="732"/>
                  </a:cubicBezTo>
                  <a:lnTo>
                    <a:pt x="197" y="821"/>
                  </a:lnTo>
                  <a:lnTo>
                    <a:pt x="161" y="928"/>
                  </a:lnTo>
                  <a:cubicBezTo>
                    <a:pt x="143" y="1035"/>
                    <a:pt x="197" y="1142"/>
                    <a:pt x="286" y="1196"/>
                  </a:cubicBezTo>
                  <a:cubicBezTo>
                    <a:pt x="322" y="1232"/>
                    <a:pt x="375" y="1249"/>
                    <a:pt x="429" y="1249"/>
                  </a:cubicBezTo>
                  <a:cubicBezTo>
                    <a:pt x="482" y="1249"/>
                    <a:pt x="518" y="1249"/>
                    <a:pt x="572" y="1214"/>
                  </a:cubicBezTo>
                  <a:lnTo>
                    <a:pt x="661" y="1160"/>
                  </a:lnTo>
                  <a:lnTo>
                    <a:pt x="768" y="1214"/>
                  </a:lnTo>
                  <a:cubicBezTo>
                    <a:pt x="809" y="1239"/>
                    <a:pt x="858" y="1252"/>
                    <a:pt x="906" y="1252"/>
                  </a:cubicBezTo>
                  <a:cubicBezTo>
                    <a:pt x="961" y="1252"/>
                    <a:pt x="1015" y="1234"/>
                    <a:pt x="1053" y="1196"/>
                  </a:cubicBezTo>
                  <a:cubicBezTo>
                    <a:pt x="1143" y="1142"/>
                    <a:pt x="1178" y="1035"/>
                    <a:pt x="1160" y="928"/>
                  </a:cubicBezTo>
                  <a:lnTo>
                    <a:pt x="1143" y="821"/>
                  </a:lnTo>
                  <a:lnTo>
                    <a:pt x="1232" y="732"/>
                  </a:lnTo>
                  <a:cubicBezTo>
                    <a:pt x="1303" y="661"/>
                    <a:pt x="1339" y="554"/>
                    <a:pt x="1303" y="464"/>
                  </a:cubicBezTo>
                  <a:cubicBezTo>
                    <a:pt x="1267" y="357"/>
                    <a:pt x="1178" y="286"/>
                    <a:pt x="1089" y="268"/>
                  </a:cubicBezTo>
                  <a:lnTo>
                    <a:pt x="964" y="250"/>
                  </a:lnTo>
                  <a:lnTo>
                    <a:pt x="911" y="143"/>
                  </a:lnTo>
                  <a:cubicBezTo>
                    <a:pt x="875" y="54"/>
                    <a:pt x="768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8"/>
            <p:cNvSpPr/>
            <p:nvPr/>
          </p:nvSpPr>
          <p:spPr>
            <a:xfrm>
              <a:off x="951517" y="1776492"/>
              <a:ext cx="46446" cy="44020"/>
            </a:xfrm>
            <a:custGeom>
              <a:rect b="b" l="l" r="r" t="t"/>
              <a:pathLst>
                <a:path extrusionOk="0" h="1252" w="1321">
                  <a:moveTo>
                    <a:pt x="660" y="357"/>
                  </a:moveTo>
                  <a:lnTo>
                    <a:pt x="678" y="411"/>
                  </a:lnTo>
                  <a:cubicBezTo>
                    <a:pt x="732" y="500"/>
                    <a:pt x="803" y="554"/>
                    <a:pt x="892" y="554"/>
                  </a:cubicBezTo>
                  <a:lnTo>
                    <a:pt x="946" y="571"/>
                  </a:lnTo>
                  <a:lnTo>
                    <a:pt x="910" y="607"/>
                  </a:lnTo>
                  <a:cubicBezTo>
                    <a:pt x="839" y="678"/>
                    <a:pt x="803" y="768"/>
                    <a:pt x="821" y="857"/>
                  </a:cubicBezTo>
                  <a:lnTo>
                    <a:pt x="839" y="910"/>
                  </a:lnTo>
                  <a:lnTo>
                    <a:pt x="839" y="910"/>
                  </a:lnTo>
                  <a:lnTo>
                    <a:pt x="785" y="875"/>
                  </a:lnTo>
                  <a:cubicBezTo>
                    <a:pt x="749" y="857"/>
                    <a:pt x="705" y="848"/>
                    <a:pt x="660" y="848"/>
                  </a:cubicBezTo>
                  <a:cubicBezTo>
                    <a:pt x="616" y="848"/>
                    <a:pt x="571" y="857"/>
                    <a:pt x="535" y="875"/>
                  </a:cubicBezTo>
                  <a:lnTo>
                    <a:pt x="482" y="910"/>
                  </a:lnTo>
                  <a:lnTo>
                    <a:pt x="482" y="910"/>
                  </a:lnTo>
                  <a:lnTo>
                    <a:pt x="500" y="857"/>
                  </a:lnTo>
                  <a:cubicBezTo>
                    <a:pt x="500" y="768"/>
                    <a:pt x="482" y="678"/>
                    <a:pt x="410" y="607"/>
                  </a:cubicBezTo>
                  <a:lnTo>
                    <a:pt x="375" y="571"/>
                  </a:lnTo>
                  <a:lnTo>
                    <a:pt x="428" y="554"/>
                  </a:lnTo>
                  <a:cubicBezTo>
                    <a:pt x="518" y="554"/>
                    <a:pt x="589" y="500"/>
                    <a:pt x="642" y="411"/>
                  </a:cubicBezTo>
                  <a:lnTo>
                    <a:pt x="660" y="357"/>
                  </a:lnTo>
                  <a:close/>
                  <a:moveTo>
                    <a:pt x="660" y="0"/>
                  </a:moveTo>
                  <a:cubicBezTo>
                    <a:pt x="553" y="0"/>
                    <a:pt x="464" y="54"/>
                    <a:pt x="410" y="143"/>
                  </a:cubicBezTo>
                  <a:lnTo>
                    <a:pt x="357" y="250"/>
                  </a:lnTo>
                  <a:lnTo>
                    <a:pt x="250" y="268"/>
                  </a:lnTo>
                  <a:cubicBezTo>
                    <a:pt x="143" y="286"/>
                    <a:pt x="54" y="357"/>
                    <a:pt x="18" y="464"/>
                  </a:cubicBezTo>
                  <a:cubicBezTo>
                    <a:pt x="0" y="554"/>
                    <a:pt x="18" y="661"/>
                    <a:pt x="89" y="732"/>
                  </a:cubicBezTo>
                  <a:lnTo>
                    <a:pt x="179" y="821"/>
                  </a:lnTo>
                  <a:lnTo>
                    <a:pt x="161" y="928"/>
                  </a:lnTo>
                  <a:cubicBezTo>
                    <a:pt x="143" y="1035"/>
                    <a:pt x="179" y="1142"/>
                    <a:pt x="268" y="1196"/>
                  </a:cubicBezTo>
                  <a:cubicBezTo>
                    <a:pt x="321" y="1232"/>
                    <a:pt x="375" y="1249"/>
                    <a:pt x="428" y="1249"/>
                  </a:cubicBezTo>
                  <a:cubicBezTo>
                    <a:pt x="464" y="1249"/>
                    <a:pt x="518" y="1249"/>
                    <a:pt x="553" y="1214"/>
                  </a:cubicBezTo>
                  <a:lnTo>
                    <a:pt x="660" y="1160"/>
                  </a:lnTo>
                  <a:lnTo>
                    <a:pt x="767" y="1214"/>
                  </a:lnTo>
                  <a:cubicBezTo>
                    <a:pt x="809" y="1239"/>
                    <a:pt x="854" y="1252"/>
                    <a:pt x="900" y="1252"/>
                  </a:cubicBezTo>
                  <a:cubicBezTo>
                    <a:pt x="952" y="1252"/>
                    <a:pt x="1005" y="1234"/>
                    <a:pt x="1053" y="1196"/>
                  </a:cubicBezTo>
                  <a:cubicBezTo>
                    <a:pt x="1142" y="1142"/>
                    <a:pt x="1178" y="1035"/>
                    <a:pt x="1160" y="928"/>
                  </a:cubicBezTo>
                  <a:lnTo>
                    <a:pt x="1142" y="821"/>
                  </a:lnTo>
                  <a:lnTo>
                    <a:pt x="1231" y="732"/>
                  </a:lnTo>
                  <a:cubicBezTo>
                    <a:pt x="1303" y="661"/>
                    <a:pt x="1320" y="554"/>
                    <a:pt x="1285" y="464"/>
                  </a:cubicBezTo>
                  <a:cubicBezTo>
                    <a:pt x="1267" y="357"/>
                    <a:pt x="1178" y="286"/>
                    <a:pt x="1071" y="268"/>
                  </a:cubicBezTo>
                  <a:lnTo>
                    <a:pt x="964" y="250"/>
                  </a:lnTo>
                  <a:lnTo>
                    <a:pt x="910" y="143"/>
                  </a:lnTo>
                  <a:cubicBezTo>
                    <a:pt x="857" y="54"/>
                    <a:pt x="767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1046871" y="1802229"/>
              <a:ext cx="12587" cy="10689"/>
            </a:xfrm>
            <a:custGeom>
              <a:rect b="b" l="l" r="r" t="t"/>
              <a:pathLst>
                <a:path extrusionOk="0" h="304" w="358">
                  <a:moveTo>
                    <a:pt x="161" y="0"/>
                  </a:moveTo>
                  <a:cubicBezTo>
                    <a:pt x="89" y="0"/>
                    <a:pt x="18" y="54"/>
                    <a:pt x="0" y="125"/>
                  </a:cubicBezTo>
                  <a:cubicBezTo>
                    <a:pt x="0" y="232"/>
                    <a:pt x="72" y="303"/>
                    <a:pt x="161" y="303"/>
                  </a:cubicBezTo>
                  <a:lnTo>
                    <a:pt x="196" y="303"/>
                  </a:lnTo>
                  <a:cubicBezTo>
                    <a:pt x="268" y="303"/>
                    <a:pt x="339" y="250"/>
                    <a:pt x="357" y="178"/>
                  </a:cubicBezTo>
                  <a:cubicBezTo>
                    <a:pt x="357" y="71"/>
                    <a:pt x="286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1046871" y="1929578"/>
              <a:ext cx="12587" cy="11322"/>
            </a:xfrm>
            <a:custGeom>
              <a:rect b="b" l="l" r="r" t="t"/>
              <a:pathLst>
                <a:path extrusionOk="0" h="322" w="358">
                  <a:moveTo>
                    <a:pt x="161" y="0"/>
                  </a:moveTo>
                  <a:cubicBezTo>
                    <a:pt x="89" y="0"/>
                    <a:pt x="18" y="54"/>
                    <a:pt x="0" y="143"/>
                  </a:cubicBezTo>
                  <a:cubicBezTo>
                    <a:pt x="0" y="232"/>
                    <a:pt x="72" y="321"/>
                    <a:pt x="161" y="321"/>
                  </a:cubicBezTo>
                  <a:lnTo>
                    <a:pt x="196" y="321"/>
                  </a:lnTo>
                  <a:cubicBezTo>
                    <a:pt x="268" y="321"/>
                    <a:pt x="339" y="250"/>
                    <a:pt x="357" y="179"/>
                  </a:cubicBezTo>
                  <a:cubicBezTo>
                    <a:pt x="357" y="89"/>
                    <a:pt x="286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8"/>
            <p:cNvSpPr/>
            <p:nvPr/>
          </p:nvSpPr>
          <p:spPr>
            <a:xfrm>
              <a:off x="782116" y="1802229"/>
              <a:ext cx="13220" cy="10689"/>
            </a:xfrm>
            <a:custGeom>
              <a:rect b="b" l="l" r="r" t="t"/>
              <a:pathLst>
                <a:path extrusionOk="0" h="304" w="376">
                  <a:moveTo>
                    <a:pt x="179" y="0"/>
                  </a:moveTo>
                  <a:cubicBezTo>
                    <a:pt x="108" y="0"/>
                    <a:pt x="36" y="54"/>
                    <a:pt x="18" y="125"/>
                  </a:cubicBezTo>
                  <a:cubicBezTo>
                    <a:pt x="1" y="232"/>
                    <a:pt x="90" y="303"/>
                    <a:pt x="179" y="303"/>
                  </a:cubicBezTo>
                  <a:lnTo>
                    <a:pt x="215" y="303"/>
                  </a:lnTo>
                  <a:cubicBezTo>
                    <a:pt x="286" y="303"/>
                    <a:pt x="357" y="250"/>
                    <a:pt x="375" y="178"/>
                  </a:cubicBezTo>
                  <a:cubicBezTo>
                    <a:pt x="375" y="71"/>
                    <a:pt x="30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8"/>
            <p:cNvSpPr/>
            <p:nvPr/>
          </p:nvSpPr>
          <p:spPr>
            <a:xfrm>
              <a:off x="782116" y="1929578"/>
              <a:ext cx="13220" cy="11322"/>
            </a:xfrm>
            <a:custGeom>
              <a:rect b="b" l="l" r="r" t="t"/>
              <a:pathLst>
                <a:path extrusionOk="0" h="322" w="376">
                  <a:moveTo>
                    <a:pt x="179" y="0"/>
                  </a:moveTo>
                  <a:cubicBezTo>
                    <a:pt x="108" y="0"/>
                    <a:pt x="36" y="54"/>
                    <a:pt x="18" y="143"/>
                  </a:cubicBezTo>
                  <a:cubicBezTo>
                    <a:pt x="1" y="232"/>
                    <a:pt x="90" y="321"/>
                    <a:pt x="179" y="321"/>
                  </a:cubicBezTo>
                  <a:lnTo>
                    <a:pt x="215" y="321"/>
                  </a:lnTo>
                  <a:cubicBezTo>
                    <a:pt x="286" y="321"/>
                    <a:pt x="357" y="268"/>
                    <a:pt x="375" y="179"/>
                  </a:cubicBezTo>
                  <a:cubicBezTo>
                    <a:pt x="375" y="89"/>
                    <a:pt x="30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8"/>
            <p:cNvSpPr/>
            <p:nvPr/>
          </p:nvSpPr>
          <p:spPr>
            <a:xfrm>
              <a:off x="863688" y="1923918"/>
              <a:ext cx="114833" cy="38922"/>
            </a:xfrm>
            <a:custGeom>
              <a:rect b="b" l="l" r="r" t="t"/>
              <a:pathLst>
                <a:path extrusionOk="0" h="1107" w="3266">
                  <a:moveTo>
                    <a:pt x="303" y="0"/>
                  </a:moveTo>
                  <a:cubicBezTo>
                    <a:pt x="143" y="0"/>
                    <a:pt x="0" y="125"/>
                    <a:pt x="0" y="286"/>
                  </a:cubicBezTo>
                  <a:lnTo>
                    <a:pt x="0" y="946"/>
                  </a:lnTo>
                  <a:cubicBezTo>
                    <a:pt x="0" y="1035"/>
                    <a:pt x="71" y="1107"/>
                    <a:pt x="179" y="1107"/>
                  </a:cubicBezTo>
                  <a:lnTo>
                    <a:pt x="1517" y="1107"/>
                  </a:lnTo>
                  <a:cubicBezTo>
                    <a:pt x="1552" y="1107"/>
                    <a:pt x="1570" y="1089"/>
                    <a:pt x="1588" y="1071"/>
                  </a:cubicBezTo>
                  <a:cubicBezTo>
                    <a:pt x="1695" y="946"/>
                    <a:pt x="1606" y="786"/>
                    <a:pt x="1481" y="786"/>
                  </a:cubicBezTo>
                  <a:lnTo>
                    <a:pt x="321" y="786"/>
                  </a:lnTo>
                  <a:lnTo>
                    <a:pt x="321" y="304"/>
                  </a:lnTo>
                  <a:lnTo>
                    <a:pt x="2944" y="304"/>
                  </a:lnTo>
                  <a:lnTo>
                    <a:pt x="2944" y="786"/>
                  </a:lnTo>
                  <a:lnTo>
                    <a:pt x="2123" y="786"/>
                  </a:lnTo>
                  <a:cubicBezTo>
                    <a:pt x="2034" y="786"/>
                    <a:pt x="1963" y="839"/>
                    <a:pt x="1963" y="928"/>
                  </a:cubicBezTo>
                  <a:cubicBezTo>
                    <a:pt x="1945" y="1018"/>
                    <a:pt x="2016" y="1107"/>
                    <a:pt x="2123" y="1107"/>
                  </a:cubicBezTo>
                  <a:lnTo>
                    <a:pt x="2980" y="1107"/>
                  </a:lnTo>
                  <a:cubicBezTo>
                    <a:pt x="3140" y="1107"/>
                    <a:pt x="3265" y="982"/>
                    <a:pt x="3265" y="821"/>
                  </a:cubicBezTo>
                  <a:lnTo>
                    <a:pt x="3265" y="286"/>
                  </a:lnTo>
                  <a:cubicBezTo>
                    <a:pt x="3265" y="125"/>
                    <a:pt x="3140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8"/>
            <p:cNvSpPr/>
            <p:nvPr/>
          </p:nvSpPr>
          <p:spPr>
            <a:xfrm>
              <a:off x="714996" y="1738835"/>
              <a:ext cx="375825" cy="264790"/>
            </a:xfrm>
            <a:custGeom>
              <a:rect b="b" l="l" r="r" t="t"/>
              <a:pathLst>
                <a:path extrusionOk="0" h="7531" w="10689">
                  <a:moveTo>
                    <a:pt x="1035" y="2499"/>
                  </a:moveTo>
                  <a:lnTo>
                    <a:pt x="1035" y="5318"/>
                  </a:lnTo>
                  <a:lnTo>
                    <a:pt x="304" y="5318"/>
                  </a:lnTo>
                  <a:lnTo>
                    <a:pt x="304" y="2499"/>
                  </a:lnTo>
                  <a:close/>
                  <a:moveTo>
                    <a:pt x="5871" y="1"/>
                  </a:moveTo>
                  <a:cubicBezTo>
                    <a:pt x="5425" y="1"/>
                    <a:pt x="5014" y="54"/>
                    <a:pt x="4622" y="162"/>
                  </a:cubicBezTo>
                  <a:cubicBezTo>
                    <a:pt x="4550" y="179"/>
                    <a:pt x="4515" y="233"/>
                    <a:pt x="4515" y="304"/>
                  </a:cubicBezTo>
                  <a:cubicBezTo>
                    <a:pt x="4499" y="395"/>
                    <a:pt x="4574" y="473"/>
                    <a:pt x="4662" y="473"/>
                  </a:cubicBezTo>
                  <a:cubicBezTo>
                    <a:pt x="4678" y="473"/>
                    <a:pt x="4695" y="470"/>
                    <a:pt x="4711" y="465"/>
                  </a:cubicBezTo>
                  <a:cubicBezTo>
                    <a:pt x="5068" y="376"/>
                    <a:pt x="5460" y="322"/>
                    <a:pt x="5871" y="322"/>
                  </a:cubicBezTo>
                  <a:cubicBezTo>
                    <a:pt x="6870" y="322"/>
                    <a:pt x="7798" y="625"/>
                    <a:pt x="8244" y="1107"/>
                  </a:cubicBezTo>
                  <a:cubicBezTo>
                    <a:pt x="8458" y="1357"/>
                    <a:pt x="8761" y="1482"/>
                    <a:pt x="9082" y="1482"/>
                  </a:cubicBezTo>
                  <a:lnTo>
                    <a:pt x="10206" y="1482"/>
                  </a:lnTo>
                  <a:cubicBezTo>
                    <a:pt x="10296" y="1482"/>
                    <a:pt x="10367" y="1535"/>
                    <a:pt x="10367" y="1607"/>
                  </a:cubicBezTo>
                  <a:lnTo>
                    <a:pt x="10367" y="5925"/>
                  </a:lnTo>
                  <a:cubicBezTo>
                    <a:pt x="10367" y="5996"/>
                    <a:pt x="10296" y="6050"/>
                    <a:pt x="10206" y="6050"/>
                  </a:cubicBezTo>
                  <a:lnTo>
                    <a:pt x="9082" y="6050"/>
                  </a:lnTo>
                  <a:cubicBezTo>
                    <a:pt x="8761" y="6050"/>
                    <a:pt x="8440" y="6192"/>
                    <a:pt x="8226" y="6424"/>
                  </a:cubicBezTo>
                  <a:cubicBezTo>
                    <a:pt x="7798" y="6906"/>
                    <a:pt x="6870" y="7227"/>
                    <a:pt x="5871" y="7227"/>
                  </a:cubicBezTo>
                  <a:cubicBezTo>
                    <a:pt x="4871" y="7227"/>
                    <a:pt x="3926" y="6906"/>
                    <a:pt x="3498" y="6424"/>
                  </a:cubicBezTo>
                  <a:cubicBezTo>
                    <a:pt x="3283" y="6192"/>
                    <a:pt x="2962" y="6050"/>
                    <a:pt x="2641" y="6050"/>
                  </a:cubicBezTo>
                  <a:lnTo>
                    <a:pt x="1517" y="6050"/>
                  </a:lnTo>
                  <a:cubicBezTo>
                    <a:pt x="1428" y="6050"/>
                    <a:pt x="1356" y="5996"/>
                    <a:pt x="1356" y="5925"/>
                  </a:cubicBezTo>
                  <a:lnTo>
                    <a:pt x="1356" y="1607"/>
                  </a:lnTo>
                  <a:cubicBezTo>
                    <a:pt x="1356" y="1535"/>
                    <a:pt x="1428" y="1482"/>
                    <a:pt x="1517" y="1482"/>
                  </a:cubicBezTo>
                  <a:lnTo>
                    <a:pt x="2641" y="1482"/>
                  </a:lnTo>
                  <a:cubicBezTo>
                    <a:pt x="2962" y="1482"/>
                    <a:pt x="3283" y="1357"/>
                    <a:pt x="3498" y="1107"/>
                  </a:cubicBezTo>
                  <a:cubicBezTo>
                    <a:pt x="3640" y="947"/>
                    <a:pt x="3854" y="804"/>
                    <a:pt x="4122" y="679"/>
                  </a:cubicBezTo>
                  <a:cubicBezTo>
                    <a:pt x="4193" y="643"/>
                    <a:pt x="4229" y="554"/>
                    <a:pt x="4211" y="483"/>
                  </a:cubicBezTo>
                  <a:cubicBezTo>
                    <a:pt x="4185" y="418"/>
                    <a:pt x="4131" y="372"/>
                    <a:pt x="4070" y="372"/>
                  </a:cubicBezTo>
                  <a:cubicBezTo>
                    <a:pt x="4046" y="372"/>
                    <a:pt x="4022" y="379"/>
                    <a:pt x="3997" y="393"/>
                  </a:cubicBezTo>
                  <a:cubicBezTo>
                    <a:pt x="3694" y="536"/>
                    <a:pt x="3444" y="697"/>
                    <a:pt x="3266" y="911"/>
                  </a:cubicBezTo>
                  <a:cubicBezTo>
                    <a:pt x="3105" y="1071"/>
                    <a:pt x="2873" y="1179"/>
                    <a:pt x="2641" y="1179"/>
                  </a:cubicBezTo>
                  <a:lnTo>
                    <a:pt x="1517" y="1179"/>
                  </a:lnTo>
                  <a:cubicBezTo>
                    <a:pt x="1249" y="1179"/>
                    <a:pt x="1035" y="1375"/>
                    <a:pt x="1035" y="1607"/>
                  </a:cubicBezTo>
                  <a:lnTo>
                    <a:pt x="1035" y="2178"/>
                  </a:lnTo>
                  <a:lnTo>
                    <a:pt x="304" y="2178"/>
                  </a:lnTo>
                  <a:lnTo>
                    <a:pt x="304" y="554"/>
                  </a:lnTo>
                  <a:cubicBezTo>
                    <a:pt x="304" y="483"/>
                    <a:pt x="268" y="411"/>
                    <a:pt x="197" y="393"/>
                  </a:cubicBezTo>
                  <a:cubicBezTo>
                    <a:pt x="186" y="392"/>
                    <a:pt x="175" y="391"/>
                    <a:pt x="164" y="391"/>
                  </a:cubicBezTo>
                  <a:cubicBezTo>
                    <a:pt x="72" y="391"/>
                    <a:pt x="0" y="458"/>
                    <a:pt x="0" y="554"/>
                  </a:cubicBezTo>
                  <a:lnTo>
                    <a:pt x="0" y="7263"/>
                  </a:lnTo>
                  <a:cubicBezTo>
                    <a:pt x="0" y="7334"/>
                    <a:pt x="54" y="7406"/>
                    <a:pt x="125" y="7406"/>
                  </a:cubicBezTo>
                  <a:cubicBezTo>
                    <a:pt x="139" y="7411"/>
                    <a:pt x="153" y="7414"/>
                    <a:pt x="166" y="7414"/>
                  </a:cubicBezTo>
                  <a:cubicBezTo>
                    <a:pt x="240" y="7414"/>
                    <a:pt x="304" y="7338"/>
                    <a:pt x="304" y="7263"/>
                  </a:cubicBezTo>
                  <a:lnTo>
                    <a:pt x="304" y="5639"/>
                  </a:lnTo>
                  <a:lnTo>
                    <a:pt x="1035" y="5639"/>
                  </a:lnTo>
                  <a:lnTo>
                    <a:pt x="1035" y="5925"/>
                  </a:lnTo>
                  <a:cubicBezTo>
                    <a:pt x="1035" y="6174"/>
                    <a:pt x="1249" y="6371"/>
                    <a:pt x="1517" y="6371"/>
                  </a:cubicBezTo>
                  <a:lnTo>
                    <a:pt x="2641" y="6371"/>
                  </a:lnTo>
                  <a:cubicBezTo>
                    <a:pt x="2891" y="6371"/>
                    <a:pt x="3105" y="6460"/>
                    <a:pt x="3266" y="6638"/>
                  </a:cubicBezTo>
                  <a:cubicBezTo>
                    <a:pt x="3765" y="7191"/>
                    <a:pt x="4764" y="7531"/>
                    <a:pt x="5871" y="7531"/>
                  </a:cubicBezTo>
                  <a:cubicBezTo>
                    <a:pt x="6959" y="7531"/>
                    <a:pt x="7958" y="7191"/>
                    <a:pt x="8458" y="6638"/>
                  </a:cubicBezTo>
                  <a:cubicBezTo>
                    <a:pt x="8618" y="6460"/>
                    <a:pt x="8850" y="6371"/>
                    <a:pt x="9082" y="6371"/>
                  </a:cubicBezTo>
                  <a:lnTo>
                    <a:pt x="10206" y="6371"/>
                  </a:lnTo>
                  <a:cubicBezTo>
                    <a:pt x="10474" y="6371"/>
                    <a:pt x="10688" y="6174"/>
                    <a:pt x="10688" y="5925"/>
                  </a:cubicBezTo>
                  <a:lnTo>
                    <a:pt x="10688" y="1607"/>
                  </a:lnTo>
                  <a:cubicBezTo>
                    <a:pt x="10688" y="1375"/>
                    <a:pt x="10474" y="1179"/>
                    <a:pt x="10206" y="1179"/>
                  </a:cubicBezTo>
                  <a:lnTo>
                    <a:pt x="9082" y="1179"/>
                  </a:lnTo>
                  <a:cubicBezTo>
                    <a:pt x="8850" y="1179"/>
                    <a:pt x="8618" y="1071"/>
                    <a:pt x="8458" y="911"/>
                  </a:cubicBezTo>
                  <a:cubicBezTo>
                    <a:pt x="7958" y="358"/>
                    <a:pt x="6959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48"/>
          <p:cNvGrpSpPr/>
          <p:nvPr/>
        </p:nvGrpSpPr>
        <p:grpSpPr>
          <a:xfrm>
            <a:off x="1743467" y="1970264"/>
            <a:ext cx="773188" cy="711481"/>
            <a:chOff x="3977211" y="2304630"/>
            <a:chExt cx="375790" cy="345799"/>
          </a:xfrm>
        </p:grpSpPr>
        <p:sp>
          <p:nvSpPr>
            <p:cNvPr id="428" name="Google Shape;428;p48"/>
            <p:cNvSpPr/>
            <p:nvPr/>
          </p:nvSpPr>
          <p:spPr>
            <a:xfrm>
              <a:off x="4140318" y="2304630"/>
              <a:ext cx="212683" cy="153825"/>
            </a:xfrm>
            <a:custGeom>
              <a:rect b="b" l="l" r="r" t="t"/>
              <a:pathLst>
                <a:path extrusionOk="0" h="4375" w="6049">
                  <a:moveTo>
                    <a:pt x="5692" y="3500"/>
                  </a:moveTo>
                  <a:cubicBezTo>
                    <a:pt x="5656" y="3803"/>
                    <a:pt x="5389" y="4053"/>
                    <a:pt x="5068" y="4053"/>
                  </a:cubicBezTo>
                  <a:lnTo>
                    <a:pt x="964" y="4053"/>
                  </a:lnTo>
                  <a:cubicBezTo>
                    <a:pt x="643" y="4053"/>
                    <a:pt x="375" y="3803"/>
                    <a:pt x="339" y="3500"/>
                  </a:cubicBezTo>
                  <a:close/>
                  <a:moveTo>
                    <a:pt x="3006" y="1"/>
                  </a:moveTo>
                  <a:cubicBezTo>
                    <a:pt x="2915" y="1"/>
                    <a:pt x="2855" y="82"/>
                    <a:pt x="2855" y="164"/>
                  </a:cubicBezTo>
                  <a:lnTo>
                    <a:pt x="2855" y="413"/>
                  </a:lnTo>
                  <a:cubicBezTo>
                    <a:pt x="1588" y="503"/>
                    <a:pt x="571" y="1555"/>
                    <a:pt x="571" y="2858"/>
                  </a:cubicBezTo>
                  <a:lnTo>
                    <a:pt x="571" y="3161"/>
                  </a:lnTo>
                  <a:lnTo>
                    <a:pt x="143" y="3161"/>
                  </a:lnTo>
                  <a:cubicBezTo>
                    <a:pt x="54" y="3161"/>
                    <a:pt x="0" y="3232"/>
                    <a:pt x="0" y="3322"/>
                  </a:cubicBezTo>
                  <a:lnTo>
                    <a:pt x="0" y="3411"/>
                  </a:lnTo>
                  <a:cubicBezTo>
                    <a:pt x="0" y="3946"/>
                    <a:pt x="411" y="4374"/>
                    <a:pt x="946" y="4374"/>
                  </a:cubicBezTo>
                  <a:lnTo>
                    <a:pt x="5085" y="4374"/>
                  </a:lnTo>
                  <a:cubicBezTo>
                    <a:pt x="5621" y="4374"/>
                    <a:pt x="6049" y="3946"/>
                    <a:pt x="6049" y="3411"/>
                  </a:cubicBezTo>
                  <a:lnTo>
                    <a:pt x="6049" y="3322"/>
                  </a:lnTo>
                  <a:cubicBezTo>
                    <a:pt x="6049" y="3232"/>
                    <a:pt x="5978" y="3161"/>
                    <a:pt x="5888" y="3161"/>
                  </a:cubicBezTo>
                  <a:lnTo>
                    <a:pt x="5460" y="3161"/>
                  </a:lnTo>
                  <a:lnTo>
                    <a:pt x="5460" y="2858"/>
                  </a:lnTo>
                  <a:cubicBezTo>
                    <a:pt x="5460" y="2394"/>
                    <a:pt x="5317" y="1948"/>
                    <a:pt x="5068" y="1555"/>
                  </a:cubicBezTo>
                  <a:cubicBezTo>
                    <a:pt x="5044" y="1508"/>
                    <a:pt x="4988" y="1484"/>
                    <a:pt x="4933" y="1484"/>
                  </a:cubicBezTo>
                  <a:cubicBezTo>
                    <a:pt x="4905" y="1484"/>
                    <a:pt x="4877" y="1490"/>
                    <a:pt x="4853" y="1502"/>
                  </a:cubicBezTo>
                  <a:cubicBezTo>
                    <a:pt x="4782" y="1555"/>
                    <a:pt x="4764" y="1644"/>
                    <a:pt x="4800" y="1716"/>
                  </a:cubicBezTo>
                  <a:cubicBezTo>
                    <a:pt x="5032" y="2055"/>
                    <a:pt x="5139" y="2447"/>
                    <a:pt x="5139" y="2858"/>
                  </a:cubicBezTo>
                  <a:lnTo>
                    <a:pt x="5139" y="3179"/>
                  </a:lnTo>
                  <a:lnTo>
                    <a:pt x="892" y="3179"/>
                  </a:lnTo>
                  <a:lnTo>
                    <a:pt x="892" y="2876"/>
                  </a:lnTo>
                  <a:cubicBezTo>
                    <a:pt x="892" y="1698"/>
                    <a:pt x="1838" y="752"/>
                    <a:pt x="3016" y="752"/>
                  </a:cubicBezTo>
                  <a:cubicBezTo>
                    <a:pt x="3533" y="752"/>
                    <a:pt x="4033" y="931"/>
                    <a:pt x="4425" y="1288"/>
                  </a:cubicBezTo>
                  <a:cubicBezTo>
                    <a:pt x="4450" y="1312"/>
                    <a:pt x="4486" y="1326"/>
                    <a:pt x="4524" y="1326"/>
                  </a:cubicBezTo>
                  <a:cubicBezTo>
                    <a:pt x="4567" y="1326"/>
                    <a:pt x="4611" y="1308"/>
                    <a:pt x="4639" y="1270"/>
                  </a:cubicBezTo>
                  <a:cubicBezTo>
                    <a:pt x="4693" y="1216"/>
                    <a:pt x="4693" y="1109"/>
                    <a:pt x="4622" y="1056"/>
                  </a:cubicBezTo>
                  <a:cubicBezTo>
                    <a:pt x="4229" y="681"/>
                    <a:pt x="3712" y="467"/>
                    <a:pt x="3158" y="431"/>
                  </a:cubicBezTo>
                  <a:lnTo>
                    <a:pt x="3158" y="164"/>
                  </a:lnTo>
                  <a:cubicBezTo>
                    <a:pt x="3158" y="92"/>
                    <a:pt x="3105" y="21"/>
                    <a:pt x="3034" y="3"/>
                  </a:cubicBezTo>
                  <a:cubicBezTo>
                    <a:pt x="3024" y="1"/>
                    <a:pt x="3015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8"/>
            <p:cNvSpPr/>
            <p:nvPr/>
          </p:nvSpPr>
          <p:spPr>
            <a:xfrm>
              <a:off x="3977211" y="2476141"/>
              <a:ext cx="375649" cy="174288"/>
            </a:xfrm>
            <a:custGeom>
              <a:rect b="b" l="l" r="r" t="t"/>
              <a:pathLst>
                <a:path extrusionOk="0" h="4957" w="10684">
                  <a:moveTo>
                    <a:pt x="5554" y="0"/>
                  </a:moveTo>
                  <a:cubicBezTo>
                    <a:pt x="5511" y="0"/>
                    <a:pt x="5467" y="5"/>
                    <a:pt x="5424" y="14"/>
                  </a:cubicBezTo>
                  <a:lnTo>
                    <a:pt x="2552" y="656"/>
                  </a:lnTo>
                  <a:lnTo>
                    <a:pt x="2552" y="603"/>
                  </a:lnTo>
                  <a:cubicBezTo>
                    <a:pt x="2552" y="353"/>
                    <a:pt x="2355" y="157"/>
                    <a:pt x="2123" y="157"/>
                  </a:cubicBezTo>
                  <a:lnTo>
                    <a:pt x="1481" y="157"/>
                  </a:lnTo>
                  <a:cubicBezTo>
                    <a:pt x="1392" y="157"/>
                    <a:pt x="1321" y="228"/>
                    <a:pt x="1321" y="317"/>
                  </a:cubicBezTo>
                  <a:cubicBezTo>
                    <a:pt x="1321" y="406"/>
                    <a:pt x="1481" y="478"/>
                    <a:pt x="1481" y="478"/>
                  </a:cubicBezTo>
                  <a:lnTo>
                    <a:pt x="2123" y="478"/>
                  </a:lnTo>
                  <a:cubicBezTo>
                    <a:pt x="2195" y="478"/>
                    <a:pt x="2248" y="531"/>
                    <a:pt x="2248" y="603"/>
                  </a:cubicBezTo>
                  <a:lnTo>
                    <a:pt x="2248" y="4528"/>
                  </a:lnTo>
                  <a:cubicBezTo>
                    <a:pt x="2248" y="4599"/>
                    <a:pt x="2195" y="4653"/>
                    <a:pt x="2123" y="4653"/>
                  </a:cubicBezTo>
                  <a:lnTo>
                    <a:pt x="339" y="4653"/>
                  </a:lnTo>
                  <a:cubicBezTo>
                    <a:pt x="321" y="4653"/>
                    <a:pt x="304" y="4635"/>
                    <a:pt x="304" y="4617"/>
                  </a:cubicBezTo>
                  <a:lnTo>
                    <a:pt x="304" y="496"/>
                  </a:lnTo>
                  <a:cubicBezTo>
                    <a:pt x="304" y="478"/>
                    <a:pt x="321" y="478"/>
                    <a:pt x="339" y="478"/>
                  </a:cubicBezTo>
                  <a:lnTo>
                    <a:pt x="857" y="478"/>
                  </a:lnTo>
                  <a:cubicBezTo>
                    <a:pt x="946" y="478"/>
                    <a:pt x="1017" y="424"/>
                    <a:pt x="1017" y="335"/>
                  </a:cubicBezTo>
                  <a:cubicBezTo>
                    <a:pt x="1035" y="246"/>
                    <a:pt x="964" y="157"/>
                    <a:pt x="857" y="157"/>
                  </a:cubicBezTo>
                  <a:lnTo>
                    <a:pt x="339" y="157"/>
                  </a:lnTo>
                  <a:cubicBezTo>
                    <a:pt x="143" y="157"/>
                    <a:pt x="0" y="317"/>
                    <a:pt x="0" y="496"/>
                  </a:cubicBezTo>
                  <a:lnTo>
                    <a:pt x="0" y="4617"/>
                  </a:lnTo>
                  <a:cubicBezTo>
                    <a:pt x="0" y="4814"/>
                    <a:pt x="143" y="4956"/>
                    <a:pt x="339" y="4956"/>
                  </a:cubicBezTo>
                  <a:lnTo>
                    <a:pt x="2123" y="4956"/>
                  </a:lnTo>
                  <a:cubicBezTo>
                    <a:pt x="2373" y="4956"/>
                    <a:pt x="2570" y="4760"/>
                    <a:pt x="2570" y="4528"/>
                  </a:cubicBezTo>
                  <a:lnTo>
                    <a:pt x="2570" y="4421"/>
                  </a:lnTo>
                  <a:lnTo>
                    <a:pt x="2677" y="4457"/>
                  </a:lnTo>
                  <a:cubicBezTo>
                    <a:pt x="3444" y="4671"/>
                    <a:pt x="4247" y="4796"/>
                    <a:pt x="5032" y="4796"/>
                  </a:cubicBezTo>
                  <a:cubicBezTo>
                    <a:pt x="6174" y="4796"/>
                    <a:pt x="7334" y="4564"/>
                    <a:pt x="8404" y="4100"/>
                  </a:cubicBezTo>
                  <a:cubicBezTo>
                    <a:pt x="8475" y="4064"/>
                    <a:pt x="8511" y="3975"/>
                    <a:pt x="8475" y="3886"/>
                  </a:cubicBezTo>
                  <a:cubicBezTo>
                    <a:pt x="8449" y="3833"/>
                    <a:pt x="8395" y="3800"/>
                    <a:pt x="8339" y="3800"/>
                  </a:cubicBezTo>
                  <a:cubicBezTo>
                    <a:pt x="8319" y="3800"/>
                    <a:pt x="8298" y="3805"/>
                    <a:pt x="8279" y="3814"/>
                  </a:cubicBezTo>
                  <a:cubicBezTo>
                    <a:pt x="7251" y="4255"/>
                    <a:pt x="6154" y="4474"/>
                    <a:pt x="5056" y="4474"/>
                  </a:cubicBezTo>
                  <a:cubicBezTo>
                    <a:pt x="4286" y="4474"/>
                    <a:pt x="3515" y="4366"/>
                    <a:pt x="2766" y="4153"/>
                  </a:cubicBezTo>
                  <a:lnTo>
                    <a:pt x="2570" y="4100"/>
                  </a:lnTo>
                  <a:lnTo>
                    <a:pt x="2570" y="977"/>
                  </a:lnTo>
                  <a:lnTo>
                    <a:pt x="5496" y="335"/>
                  </a:lnTo>
                  <a:cubicBezTo>
                    <a:pt x="5522" y="328"/>
                    <a:pt x="5548" y="324"/>
                    <a:pt x="5573" y="324"/>
                  </a:cubicBezTo>
                  <a:cubicBezTo>
                    <a:pt x="5670" y="324"/>
                    <a:pt x="5760" y="375"/>
                    <a:pt x="5817" y="460"/>
                  </a:cubicBezTo>
                  <a:cubicBezTo>
                    <a:pt x="5906" y="603"/>
                    <a:pt x="5870" y="799"/>
                    <a:pt x="5746" y="888"/>
                  </a:cubicBezTo>
                  <a:lnTo>
                    <a:pt x="4621" y="1673"/>
                  </a:lnTo>
                  <a:cubicBezTo>
                    <a:pt x="4389" y="1852"/>
                    <a:pt x="4265" y="2137"/>
                    <a:pt x="4300" y="2440"/>
                  </a:cubicBezTo>
                  <a:cubicBezTo>
                    <a:pt x="4336" y="2726"/>
                    <a:pt x="4550" y="2976"/>
                    <a:pt x="4836" y="3065"/>
                  </a:cubicBezTo>
                  <a:cubicBezTo>
                    <a:pt x="5303" y="3227"/>
                    <a:pt x="5788" y="3308"/>
                    <a:pt x="6272" y="3308"/>
                  </a:cubicBezTo>
                  <a:cubicBezTo>
                    <a:pt x="7063" y="3308"/>
                    <a:pt x="7849" y="3093"/>
                    <a:pt x="8547" y="2672"/>
                  </a:cubicBezTo>
                  <a:lnTo>
                    <a:pt x="9617" y="2030"/>
                  </a:lnTo>
                  <a:cubicBezTo>
                    <a:pt x="9704" y="1972"/>
                    <a:pt x="9799" y="1947"/>
                    <a:pt x="9891" y="1947"/>
                  </a:cubicBezTo>
                  <a:cubicBezTo>
                    <a:pt x="10139" y="1947"/>
                    <a:pt x="10367" y="2130"/>
                    <a:pt x="10367" y="2351"/>
                  </a:cubicBezTo>
                  <a:cubicBezTo>
                    <a:pt x="10367" y="2458"/>
                    <a:pt x="10313" y="2547"/>
                    <a:pt x="10242" y="2601"/>
                  </a:cubicBezTo>
                  <a:cubicBezTo>
                    <a:pt x="9814" y="2958"/>
                    <a:pt x="9332" y="3279"/>
                    <a:pt x="8832" y="3529"/>
                  </a:cubicBezTo>
                  <a:cubicBezTo>
                    <a:pt x="8761" y="3582"/>
                    <a:pt x="8743" y="3672"/>
                    <a:pt x="8779" y="3743"/>
                  </a:cubicBezTo>
                  <a:cubicBezTo>
                    <a:pt x="8797" y="3796"/>
                    <a:pt x="8850" y="3832"/>
                    <a:pt x="8922" y="3832"/>
                  </a:cubicBezTo>
                  <a:cubicBezTo>
                    <a:pt x="8939" y="3832"/>
                    <a:pt x="8957" y="3832"/>
                    <a:pt x="8993" y="3814"/>
                  </a:cubicBezTo>
                  <a:cubicBezTo>
                    <a:pt x="9510" y="3547"/>
                    <a:pt x="9992" y="3226"/>
                    <a:pt x="10438" y="2851"/>
                  </a:cubicBezTo>
                  <a:cubicBezTo>
                    <a:pt x="10581" y="2726"/>
                    <a:pt x="10670" y="2547"/>
                    <a:pt x="10670" y="2369"/>
                  </a:cubicBezTo>
                  <a:cubicBezTo>
                    <a:pt x="10683" y="1936"/>
                    <a:pt x="10292" y="1639"/>
                    <a:pt x="9885" y="1639"/>
                  </a:cubicBezTo>
                  <a:cubicBezTo>
                    <a:pt x="9738" y="1639"/>
                    <a:pt x="9589" y="1677"/>
                    <a:pt x="9457" y="1762"/>
                  </a:cubicBezTo>
                  <a:lnTo>
                    <a:pt x="8386" y="2405"/>
                  </a:lnTo>
                  <a:cubicBezTo>
                    <a:pt x="7738" y="2796"/>
                    <a:pt x="6999" y="2998"/>
                    <a:pt x="6252" y="2998"/>
                  </a:cubicBezTo>
                  <a:cubicBezTo>
                    <a:pt x="5806" y="2998"/>
                    <a:pt x="5358" y="2926"/>
                    <a:pt x="4925" y="2779"/>
                  </a:cubicBezTo>
                  <a:cubicBezTo>
                    <a:pt x="4746" y="2708"/>
                    <a:pt x="4639" y="2565"/>
                    <a:pt x="4604" y="2387"/>
                  </a:cubicBezTo>
                  <a:cubicBezTo>
                    <a:pt x="4586" y="2208"/>
                    <a:pt x="4657" y="2030"/>
                    <a:pt x="4818" y="1923"/>
                  </a:cubicBezTo>
                  <a:lnTo>
                    <a:pt x="5924" y="1156"/>
                  </a:lnTo>
                  <a:cubicBezTo>
                    <a:pt x="6192" y="960"/>
                    <a:pt x="6263" y="567"/>
                    <a:pt x="6085" y="281"/>
                  </a:cubicBezTo>
                  <a:cubicBezTo>
                    <a:pt x="5966" y="104"/>
                    <a:pt x="5762" y="0"/>
                    <a:pt x="5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4012336" y="2578140"/>
              <a:ext cx="11322" cy="24085"/>
            </a:xfrm>
            <a:custGeom>
              <a:rect b="b" l="l" r="r" t="t"/>
              <a:pathLst>
                <a:path extrusionOk="0" h="685" w="322">
                  <a:moveTo>
                    <a:pt x="151" y="1"/>
                  </a:moveTo>
                  <a:cubicBezTo>
                    <a:pt x="72" y="1"/>
                    <a:pt x="0" y="68"/>
                    <a:pt x="0" y="164"/>
                  </a:cubicBezTo>
                  <a:lnTo>
                    <a:pt x="0" y="539"/>
                  </a:lnTo>
                  <a:cubicBezTo>
                    <a:pt x="0" y="619"/>
                    <a:pt x="72" y="684"/>
                    <a:pt x="151" y="684"/>
                  </a:cubicBezTo>
                  <a:cubicBezTo>
                    <a:pt x="160" y="684"/>
                    <a:pt x="169" y="683"/>
                    <a:pt x="179" y="681"/>
                  </a:cubicBezTo>
                  <a:cubicBezTo>
                    <a:pt x="250" y="681"/>
                    <a:pt x="322" y="610"/>
                    <a:pt x="322" y="521"/>
                  </a:cubicBezTo>
                  <a:lnTo>
                    <a:pt x="322" y="164"/>
                  </a:lnTo>
                  <a:cubicBezTo>
                    <a:pt x="322" y="75"/>
                    <a:pt x="250" y="3"/>
                    <a:pt x="179" y="3"/>
                  </a:cubicBezTo>
                  <a:cubicBezTo>
                    <a:pt x="170" y="2"/>
                    <a:pt x="16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48"/>
          <p:cNvGrpSpPr/>
          <p:nvPr/>
        </p:nvGrpSpPr>
        <p:grpSpPr>
          <a:xfrm>
            <a:off x="3991509" y="1962822"/>
            <a:ext cx="778397" cy="773260"/>
            <a:chOff x="713730" y="2896303"/>
            <a:chExt cx="378322" cy="375825"/>
          </a:xfrm>
        </p:grpSpPr>
        <p:sp>
          <p:nvSpPr>
            <p:cNvPr id="432" name="Google Shape;432;p48"/>
            <p:cNvSpPr/>
            <p:nvPr/>
          </p:nvSpPr>
          <p:spPr>
            <a:xfrm>
              <a:off x="891921" y="2987261"/>
              <a:ext cx="21342" cy="10724"/>
            </a:xfrm>
            <a:custGeom>
              <a:rect b="b" l="l" r="r" t="t"/>
              <a:pathLst>
                <a:path extrusionOk="0" h="305" w="607">
                  <a:moveTo>
                    <a:pt x="178" y="1"/>
                  </a:moveTo>
                  <a:cubicBezTo>
                    <a:pt x="89" y="1"/>
                    <a:pt x="18" y="54"/>
                    <a:pt x="0" y="143"/>
                  </a:cubicBezTo>
                  <a:cubicBezTo>
                    <a:pt x="0" y="233"/>
                    <a:pt x="71" y="304"/>
                    <a:pt x="161" y="304"/>
                  </a:cubicBezTo>
                  <a:lnTo>
                    <a:pt x="428" y="304"/>
                  </a:lnTo>
                  <a:cubicBezTo>
                    <a:pt x="517" y="304"/>
                    <a:pt x="589" y="251"/>
                    <a:pt x="589" y="179"/>
                  </a:cubicBezTo>
                  <a:cubicBezTo>
                    <a:pt x="607" y="72"/>
                    <a:pt x="53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856163" y="2945245"/>
              <a:ext cx="21342" cy="11322"/>
            </a:xfrm>
            <a:custGeom>
              <a:rect b="b" l="l" r="r" t="t"/>
              <a:pathLst>
                <a:path extrusionOk="0" h="322" w="607">
                  <a:moveTo>
                    <a:pt x="161" y="0"/>
                  </a:moveTo>
                  <a:cubicBezTo>
                    <a:pt x="89" y="0"/>
                    <a:pt x="18" y="54"/>
                    <a:pt x="0" y="143"/>
                  </a:cubicBezTo>
                  <a:cubicBezTo>
                    <a:pt x="0" y="232"/>
                    <a:pt x="71" y="321"/>
                    <a:pt x="161" y="321"/>
                  </a:cubicBezTo>
                  <a:lnTo>
                    <a:pt x="428" y="321"/>
                  </a:lnTo>
                  <a:cubicBezTo>
                    <a:pt x="517" y="321"/>
                    <a:pt x="589" y="268"/>
                    <a:pt x="589" y="179"/>
                  </a:cubicBezTo>
                  <a:cubicBezTo>
                    <a:pt x="607" y="90"/>
                    <a:pt x="535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8"/>
            <p:cNvSpPr/>
            <p:nvPr/>
          </p:nvSpPr>
          <p:spPr>
            <a:xfrm>
              <a:off x="927679" y="2945245"/>
              <a:ext cx="21342" cy="11322"/>
            </a:xfrm>
            <a:custGeom>
              <a:rect b="b" l="l" r="r" t="t"/>
              <a:pathLst>
                <a:path extrusionOk="0" h="322" w="607">
                  <a:moveTo>
                    <a:pt x="179" y="0"/>
                  </a:moveTo>
                  <a:cubicBezTo>
                    <a:pt x="89" y="0"/>
                    <a:pt x="18" y="54"/>
                    <a:pt x="18" y="143"/>
                  </a:cubicBezTo>
                  <a:cubicBezTo>
                    <a:pt x="0" y="232"/>
                    <a:pt x="71" y="321"/>
                    <a:pt x="161" y="321"/>
                  </a:cubicBezTo>
                  <a:lnTo>
                    <a:pt x="446" y="321"/>
                  </a:lnTo>
                  <a:cubicBezTo>
                    <a:pt x="518" y="321"/>
                    <a:pt x="589" y="268"/>
                    <a:pt x="607" y="179"/>
                  </a:cubicBezTo>
                  <a:cubicBezTo>
                    <a:pt x="607" y="90"/>
                    <a:pt x="535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856163" y="3029313"/>
              <a:ext cx="21342" cy="10689"/>
            </a:xfrm>
            <a:custGeom>
              <a:rect b="b" l="l" r="r" t="t"/>
              <a:pathLst>
                <a:path extrusionOk="0" h="304" w="607">
                  <a:moveTo>
                    <a:pt x="161" y="0"/>
                  </a:moveTo>
                  <a:cubicBezTo>
                    <a:pt x="89" y="0"/>
                    <a:pt x="18" y="54"/>
                    <a:pt x="0" y="125"/>
                  </a:cubicBezTo>
                  <a:cubicBezTo>
                    <a:pt x="0" y="232"/>
                    <a:pt x="71" y="304"/>
                    <a:pt x="161" y="304"/>
                  </a:cubicBezTo>
                  <a:lnTo>
                    <a:pt x="428" y="304"/>
                  </a:lnTo>
                  <a:cubicBezTo>
                    <a:pt x="517" y="304"/>
                    <a:pt x="589" y="250"/>
                    <a:pt x="589" y="161"/>
                  </a:cubicBezTo>
                  <a:cubicBezTo>
                    <a:pt x="607" y="72"/>
                    <a:pt x="535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927679" y="3029313"/>
              <a:ext cx="21342" cy="10689"/>
            </a:xfrm>
            <a:custGeom>
              <a:rect b="b" l="l" r="r" t="t"/>
              <a:pathLst>
                <a:path extrusionOk="0" h="304" w="607">
                  <a:moveTo>
                    <a:pt x="179" y="0"/>
                  </a:moveTo>
                  <a:cubicBezTo>
                    <a:pt x="89" y="0"/>
                    <a:pt x="18" y="54"/>
                    <a:pt x="18" y="125"/>
                  </a:cubicBezTo>
                  <a:cubicBezTo>
                    <a:pt x="0" y="232"/>
                    <a:pt x="71" y="304"/>
                    <a:pt x="161" y="304"/>
                  </a:cubicBezTo>
                  <a:lnTo>
                    <a:pt x="446" y="304"/>
                  </a:lnTo>
                  <a:cubicBezTo>
                    <a:pt x="518" y="304"/>
                    <a:pt x="589" y="250"/>
                    <a:pt x="607" y="161"/>
                  </a:cubicBezTo>
                  <a:cubicBezTo>
                    <a:pt x="607" y="72"/>
                    <a:pt x="535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746992" y="3091124"/>
              <a:ext cx="37656" cy="14732"/>
            </a:xfrm>
            <a:custGeom>
              <a:rect b="b" l="l" r="r" t="t"/>
              <a:pathLst>
                <a:path extrusionOk="0" h="419" w="1071">
                  <a:moveTo>
                    <a:pt x="181" y="1"/>
                  </a:moveTo>
                  <a:cubicBezTo>
                    <a:pt x="125" y="1"/>
                    <a:pt x="78" y="32"/>
                    <a:pt x="54" y="80"/>
                  </a:cubicBezTo>
                  <a:cubicBezTo>
                    <a:pt x="0" y="151"/>
                    <a:pt x="36" y="258"/>
                    <a:pt x="107" y="294"/>
                  </a:cubicBezTo>
                  <a:cubicBezTo>
                    <a:pt x="250" y="365"/>
                    <a:pt x="393" y="419"/>
                    <a:pt x="536" y="419"/>
                  </a:cubicBezTo>
                  <a:cubicBezTo>
                    <a:pt x="678" y="419"/>
                    <a:pt x="821" y="365"/>
                    <a:pt x="964" y="294"/>
                  </a:cubicBezTo>
                  <a:cubicBezTo>
                    <a:pt x="1035" y="258"/>
                    <a:pt x="1071" y="151"/>
                    <a:pt x="1035" y="80"/>
                  </a:cubicBezTo>
                  <a:cubicBezTo>
                    <a:pt x="1000" y="32"/>
                    <a:pt x="948" y="1"/>
                    <a:pt x="896" y="1"/>
                  </a:cubicBezTo>
                  <a:cubicBezTo>
                    <a:pt x="871" y="1"/>
                    <a:pt x="845" y="9"/>
                    <a:pt x="821" y="26"/>
                  </a:cubicBezTo>
                  <a:cubicBezTo>
                    <a:pt x="723" y="71"/>
                    <a:pt x="629" y="93"/>
                    <a:pt x="538" y="93"/>
                  </a:cubicBezTo>
                  <a:cubicBezTo>
                    <a:pt x="446" y="93"/>
                    <a:pt x="357" y="71"/>
                    <a:pt x="268" y="26"/>
                  </a:cubicBez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1020501" y="3091124"/>
              <a:ext cx="37059" cy="14732"/>
            </a:xfrm>
            <a:custGeom>
              <a:rect b="b" l="l" r="r" t="t"/>
              <a:pathLst>
                <a:path extrusionOk="0" h="419" w="1054">
                  <a:moveTo>
                    <a:pt x="175" y="1"/>
                  </a:moveTo>
                  <a:cubicBezTo>
                    <a:pt x="124" y="1"/>
                    <a:pt x="72" y="32"/>
                    <a:pt x="36" y="80"/>
                  </a:cubicBezTo>
                  <a:cubicBezTo>
                    <a:pt x="1" y="151"/>
                    <a:pt x="36" y="258"/>
                    <a:pt x="108" y="294"/>
                  </a:cubicBezTo>
                  <a:cubicBezTo>
                    <a:pt x="251" y="365"/>
                    <a:pt x="393" y="419"/>
                    <a:pt x="536" y="419"/>
                  </a:cubicBezTo>
                  <a:cubicBezTo>
                    <a:pt x="679" y="419"/>
                    <a:pt x="822" y="365"/>
                    <a:pt x="964" y="294"/>
                  </a:cubicBezTo>
                  <a:cubicBezTo>
                    <a:pt x="1036" y="258"/>
                    <a:pt x="1054" y="151"/>
                    <a:pt x="1018" y="80"/>
                  </a:cubicBezTo>
                  <a:cubicBezTo>
                    <a:pt x="994" y="32"/>
                    <a:pt x="939" y="1"/>
                    <a:pt x="883" y="1"/>
                  </a:cubicBezTo>
                  <a:cubicBezTo>
                    <a:pt x="855" y="1"/>
                    <a:pt x="827" y="9"/>
                    <a:pt x="804" y="26"/>
                  </a:cubicBezTo>
                  <a:cubicBezTo>
                    <a:pt x="714" y="71"/>
                    <a:pt x="625" y="93"/>
                    <a:pt x="534" y="93"/>
                  </a:cubicBezTo>
                  <a:cubicBezTo>
                    <a:pt x="442" y="93"/>
                    <a:pt x="349" y="71"/>
                    <a:pt x="251" y="26"/>
                  </a:cubicBezTo>
                  <a:cubicBezTo>
                    <a:pt x="227" y="9"/>
                    <a:pt x="201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8"/>
            <p:cNvSpPr/>
            <p:nvPr/>
          </p:nvSpPr>
          <p:spPr>
            <a:xfrm>
              <a:off x="713730" y="2896303"/>
              <a:ext cx="378322" cy="375825"/>
            </a:xfrm>
            <a:custGeom>
              <a:rect b="b" l="l" r="r" t="t"/>
              <a:pathLst>
                <a:path extrusionOk="0" h="10689" w="10760">
                  <a:moveTo>
                    <a:pt x="6745" y="5746"/>
                  </a:moveTo>
                  <a:cubicBezTo>
                    <a:pt x="7173" y="5746"/>
                    <a:pt x="7548" y="5942"/>
                    <a:pt x="7780" y="6263"/>
                  </a:cubicBezTo>
                  <a:cubicBezTo>
                    <a:pt x="7709" y="6388"/>
                    <a:pt x="7584" y="6460"/>
                    <a:pt x="7423" y="6460"/>
                  </a:cubicBezTo>
                  <a:lnTo>
                    <a:pt x="3319" y="6460"/>
                  </a:lnTo>
                  <a:cubicBezTo>
                    <a:pt x="3159" y="6460"/>
                    <a:pt x="3034" y="6388"/>
                    <a:pt x="2963" y="6263"/>
                  </a:cubicBezTo>
                  <a:cubicBezTo>
                    <a:pt x="3195" y="5942"/>
                    <a:pt x="3569" y="5746"/>
                    <a:pt x="3980" y="5746"/>
                  </a:cubicBezTo>
                  <a:close/>
                  <a:moveTo>
                    <a:pt x="6014" y="8137"/>
                  </a:moveTo>
                  <a:cubicBezTo>
                    <a:pt x="6335" y="8137"/>
                    <a:pt x="6603" y="8404"/>
                    <a:pt x="6603" y="8726"/>
                  </a:cubicBezTo>
                  <a:lnTo>
                    <a:pt x="6603" y="9065"/>
                  </a:lnTo>
                  <a:lnTo>
                    <a:pt x="4140" y="9065"/>
                  </a:lnTo>
                  <a:lnTo>
                    <a:pt x="4140" y="8726"/>
                  </a:lnTo>
                  <a:cubicBezTo>
                    <a:pt x="4140" y="8404"/>
                    <a:pt x="4408" y="8137"/>
                    <a:pt x="4729" y="8137"/>
                  </a:cubicBezTo>
                  <a:close/>
                  <a:moveTo>
                    <a:pt x="3997" y="9368"/>
                  </a:moveTo>
                  <a:lnTo>
                    <a:pt x="3855" y="10349"/>
                  </a:lnTo>
                  <a:cubicBezTo>
                    <a:pt x="3855" y="10367"/>
                    <a:pt x="3855" y="10367"/>
                    <a:pt x="3837" y="10367"/>
                  </a:cubicBezTo>
                  <a:lnTo>
                    <a:pt x="3658" y="10367"/>
                  </a:lnTo>
                  <a:cubicBezTo>
                    <a:pt x="3641" y="10367"/>
                    <a:pt x="3623" y="10367"/>
                    <a:pt x="3623" y="10349"/>
                  </a:cubicBezTo>
                  <a:lnTo>
                    <a:pt x="3480" y="9368"/>
                  </a:lnTo>
                  <a:close/>
                  <a:moveTo>
                    <a:pt x="4729" y="1"/>
                  </a:moveTo>
                  <a:cubicBezTo>
                    <a:pt x="3855" y="1"/>
                    <a:pt x="3409" y="54"/>
                    <a:pt x="3123" y="357"/>
                  </a:cubicBezTo>
                  <a:cubicBezTo>
                    <a:pt x="2873" y="661"/>
                    <a:pt x="2820" y="1125"/>
                    <a:pt x="2820" y="2052"/>
                  </a:cubicBezTo>
                  <a:lnTo>
                    <a:pt x="2820" y="4265"/>
                  </a:lnTo>
                  <a:cubicBezTo>
                    <a:pt x="2820" y="4961"/>
                    <a:pt x="2838" y="5443"/>
                    <a:pt x="2998" y="5782"/>
                  </a:cubicBezTo>
                  <a:cubicBezTo>
                    <a:pt x="2945" y="5817"/>
                    <a:pt x="2909" y="5871"/>
                    <a:pt x="2856" y="5906"/>
                  </a:cubicBezTo>
                  <a:lnTo>
                    <a:pt x="2570" y="4889"/>
                  </a:lnTo>
                  <a:cubicBezTo>
                    <a:pt x="2552" y="4836"/>
                    <a:pt x="2499" y="4800"/>
                    <a:pt x="2445" y="4800"/>
                  </a:cubicBezTo>
                  <a:lnTo>
                    <a:pt x="857" y="4800"/>
                  </a:lnTo>
                  <a:cubicBezTo>
                    <a:pt x="590" y="4800"/>
                    <a:pt x="340" y="4925"/>
                    <a:pt x="179" y="5139"/>
                  </a:cubicBezTo>
                  <a:cubicBezTo>
                    <a:pt x="36" y="5353"/>
                    <a:pt x="1" y="5621"/>
                    <a:pt x="90" y="5889"/>
                  </a:cubicBezTo>
                  <a:lnTo>
                    <a:pt x="251" y="6370"/>
                  </a:lnTo>
                  <a:cubicBezTo>
                    <a:pt x="251" y="6370"/>
                    <a:pt x="251" y="6370"/>
                    <a:pt x="268" y="6388"/>
                  </a:cubicBezTo>
                  <a:cubicBezTo>
                    <a:pt x="307" y="6408"/>
                    <a:pt x="344" y="6416"/>
                    <a:pt x="376" y="6416"/>
                  </a:cubicBezTo>
                  <a:cubicBezTo>
                    <a:pt x="493" y="6416"/>
                    <a:pt x="560" y="6307"/>
                    <a:pt x="518" y="6210"/>
                  </a:cubicBezTo>
                  <a:lnTo>
                    <a:pt x="375" y="5782"/>
                  </a:lnTo>
                  <a:cubicBezTo>
                    <a:pt x="286" y="5532"/>
                    <a:pt x="411" y="5246"/>
                    <a:pt x="714" y="5121"/>
                  </a:cubicBezTo>
                  <a:cubicBezTo>
                    <a:pt x="714" y="5121"/>
                    <a:pt x="732" y="5104"/>
                    <a:pt x="732" y="5104"/>
                  </a:cubicBezTo>
                  <a:lnTo>
                    <a:pt x="1892" y="5104"/>
                  </a:lnTo>
                  <a:cubicBezTo>
                    <a:pt x="2124" y="5104"/>
                    <a:pt x="2320" y="5264"/>
                    <a:pt x="2392" y="5478"/>
                  </a:cubicBezTo>
                  <a:lnTo>
                    <a:pt x="2606" y="6281"/>
                  </a:lnTo>
                  <a:cubicBezTo>
                    <a:pt x="2695" y="6584"/>
                    <a:pt x="2980" y="6799"/>
                    <a:pt x="3302" y="6799"/>
                  </a:cubicBezTo>
                  <a:lnTo>
                    <a:pt x="7441" y="6799"/>
                  </a:lnTo>
                  <a:cubicBezTo>
                    <a:pt x="7762" y="6799"/>
                    <a:pt x="8048" y="6584"/>
                    <a:pt x="8137" y="6281"/>
                  </a:cubicBezTo>
                  <a:lnTo>
                    <a:pt x="8351" y="5478"/>
                  </a:lnTo>
                  <a:cubicBezTo>
                    <a:pt x="8422" y="5264"/>
                    <a:pt x="8619" y="5104"/>
                    <a:pt x="8833" y="5104"/>
                  </a:cubicBezTo>
                  <a:lnTo>
                    <a:pt x="9886" y="5104"/>
                  </a:lnTo>
                  <a:cubicBezTo>
                    <a:pt x="10046" y="5104"/>
                    <a:pt x="10189" y="5175"/>
                    <a:pt x="10296" y="5300"/>
                  </a:cubicBezTo>
                  <a:cubicBezTo>
                    <a:pt x="10403" y="5443"/>
                    <a:pt x="10421" y="5621"/>
                    <a:pt x="10367" y="5782"/>
                  </a:cubicBezTo>
                  <a:lnTo>
                    <a:pt x="9725" y="7619"/>
                  </a:lnTo>
                  <a:cubicBezTo>
                    <a:pt x="9422" y="8476"/>
                    <a:pt x="8619" y="9065"/>
                    <a:pt x="7709" y="9065"/>
                  </a:cubicBezTo>
                  <a:lnTo>
                    <a:pt x="6924" y="9065"/>
                  </a:lnTo>
                  <a:lnTo>
                    <a:pt x="6924" y="8726"/>
                  </a:lnTo>
                  <a:cubicBezTo>
                    <a:pt x="6924" y="8226"/>
                    <a:pt x="6513" y="7833"/>
                    <a:pt x="6014" y="7833"/>
                  </a:cubicBezTo>
                  <a:lnTo>
                    <a:pt x="4729" y="7833"/>
                  </a:lnTo>
                  <a:cubicBezTo>
                    <a:pt x="4229" y="7833"/>
                    <a:pt x="3819" y="8226"/>
                    <a:pt x="3819" y="8726"/>
                  </a:cubicBezTo>
                  <a:lnTo>
                    <a:pt x="3819" y="9065"/>
                  </a:lnTo>
                  <a:lnTo>
                    <a:pt x="3034" y="9065"/>
                  </a:lnTo>
                  <a:cubicBezTo>
                    <a:pt x="2124" y="9065"/>
                    <a:pt x="1321" y="8476"/>
                    <a:pt x="1018" y="7619"/>
                  </a:cubicBezTo>
                  <a:lnTo>
                    <a:pt x="732" y="6799"/>
                  </a:lnTo>
                  <a:cubicBezTo>
                    <a:pt x="703" y="6724"/>
                    <a:pt x="636" y="6687"/>
                    <a:pt x="573" y="6687"/>
                  </a:cubicBezTo>
                  <a:cubicBezTo>
                    <a:pt x="560" y="6687"/>
                    <a:pt x="548" y="6689"/>
                    <a:pt x="536" y="6692"/>
                  </a:cubicBezTo>
                  <a:cubicBezTo>
                    <a:pt x="447" y="6727"/>
                    <a:pt x="411" y="6816"/>
                    <a:pt x="429" y="6888"/>
                  </a:cubicBezTo>
                  <a:lnTo>
                    <a:pt x="732" y="7726"/>
                  </a:lnTo>
                  <a:cubicBezTo>
                    <a:pt x="1071" y="8708"/>
                    <a:pt x="1999" y="9368"/>
                    <a:pt x="3034" y="9368"/>
                  </a:cubicBezTo>
                  <a:lnTo>
                    <a:pt x="3159" y="9368"/>
                  </a:lnTo>
                  <a:lnTo>
                    <a:pt x="3302" y="10385"/>
                  </a:lnTo>
                  <a:cubicBezTo>
                    <a:pt x="3319" y="10563"/>
                    <a:pt x="3480" y="10688"/>
                    <a:pt x="3641" y="10688"/>
                  </a:cubicBezTo>
                  <a:lnTo>
                    <a:pt x="3819" y="10688"/>
                  </a:lnTo>
                  <a:cubicBezTo>
                    <a:pt x="3997" y="10688"/>
                    <a:pt x="4140" y="10563"/>
                    <a:pt x="4158" y="10385"/>
                  </a:cubicBezTo>
                  <a:lnTo>
                    <a:pt x="4301" y="9368"/>
                  </a:lnTo>
                  <a:lnTo>
                    <a:pt x="6442" y="9368"/>
                  </a:lnTo>
                  <a:lnTo>
                    <a:pt x="6585" y="10385"/>
                  </a:lnTo>
                  <a:cubicBezTo>
                    <a:pt x="6603" y="10563"/>
                    <a:pt x="6745" y="10688"/>
                    <a:pt x="6924" y="10688"/>
                  </a:cubicBezTo>
                  <a:lnTo>
                    <a:pt x="7245" y="10688"/>
                  </a:lnTo>
                  <a:cubicBezTo>
                    <a:pt x="7316" y="10688"/>
                    <a:pt x="7388" y="10617"/>
                    <a:pt x="7405" y="10546"/>
                  </a:cubicBezTo>
                  <a:lnTo>
                    <a:pt x="7459" y="10189"/>
                  </a:lnTo>
                  <a:cubicBezTo>
                    <a:pt x="7459" y="10171"/>
                    <a:pt x="7459" y="10153"/>
                    <a:pt x="7441" y="10135"/>
                  </a:cubicBezTo>
                  <a:cubicBezTo>
                    <a:pt x="7392" y="10079"/>
                    <a:pt x="7338" y="10056"/>
                    <a:pt x="7289" y="10056"/>
                  </a:cubicBezTo>
                  <a:cubicBezTo>
                    <a:pt x="7213" y="10056"/>
                    <a:pt x="7149" y="10113"/>
                    <a:pt x="7138" y="10189"/>
                  </a:cubicBezTo>
                  <a:lnTo>
                    <a:pt x="7120" y="10367"/>
                  </a:lnTo>
                  <a:lnTo>
                    <a:pt x="6906" y="10367"/>
                  </a:lnTo>
                  <a:cubicBezTo>
                    <a:pt x="6888" y="10367"/>
                    <a:pt x="6888" y="10367"/>
                    <a:pt x="6888" y="10349"/>
                  </a:cubicBezTo>
                  <a:lnTo>
                    <a:pt x="6745" y="9368"/>
                  </a:lnTo>
                  <a:lnTo>
                    <a:pt x="7245" y="9368"/>
                  </a:lnTo>
                  <a:lnTo>
                    <a:pt x="7227" y="9546"/>
                  </a:lnTo>
                  <a:cubicBezTo>
                    <a:pt x="7209" y="9636"/>
                    <a:pt x="7281" y="9725"/>
                    <a:pt x="7352" y="9725"/>
                  </a:cubicBezTo>
                  <a:cubicBezTo>
                    <a:pt x="7363" y="9727"/>
                    <a:pt x="7375" y="9728"/>
                    <a:pt x="7386" y="9728"/>
                  </a:cubicBezTo>
                  <a:cubicBezTo>
                    <a:pt x="7463" y="9728"/>
                    <a:pt x="7530" y="9678"/>
                    <a:pt x="7530" y="9600"/>
                  </a:cubicBezTo>
                  <a:lnTo>
                    <a:pt x="7566" y="9386"/>
                  </a:lnTo>
                  <a:lnTo>
                    <a:pt x="7709" y="9386"/>
                  </a:lnTo>
                  <a:cubicBezTo>
                    <a:pt x="8744" y="9386"/>
                    <a:pt x="9689" y="8726"/>
                    <a:pt x="10028" y="7744"/>
                  </a:cubicBezTo>
                  <a:lnTo>
                    <a:pt x="10671" y="5889"/>
                  </a:lnTo>
                  <a:cubicBezTo>
                    <a:pt x="10760" y="5639"/>
                    <a:pt x="10724" y="5353"/>
                    <a:pt x="10564" y="5139"/>
                  </a:cubicBezTo>
                  <a:cubicBezTo>
                    <a:pt x="10403" y="4925"/>
                    <a:pt x="10171" y="4800"/>
                    <a:pt x="9903" y="4800"/>
                  </a:cubicBezTo>
                  <a:lnTo>
                    <a:pt x="8815" y="4800"/>
                  </a:lnTo>
                  <a:cubicBezTo>
                    <a:pt x="8458" y="4800"/>
                    <a:pt x="8137" y="5050"/>
                    <a:pt x="8030" y="5389"/>
                  </a:cubicBezTo>
                  <a:lnTo>
                    <a:pt x="7887" y="5924"/>
                  </a:lnTo>
                  <a:cubicBezTo>
                    <a:pt x="7834" y="5871"/>
                    <a:pt x="7798" y="5817"/>
                    <a:pt x="7744" y="5782"/>
                  </a:cubicBezTo>
                  <a:cubicBezTo>
                    <a:pt x="7905" y="5443"/>
                    <a:pt x="7923" y="4961"/>
                    <a:pt x="7923" y="4265"/>
                  </a:cubicBezTo>
                  <a:lnTo>
                    <a:pt x="7923" y="2052"/>
                  </a:lnTo>
                  <a:cubicBezTo>
                    <a:pt x="7923" y="1196"/>
                    <a:pt x="7887" y="643"/>
                    <a:pt x="7584" y="340"/>
                  </a:cubicBezTo>
                  <a:cubicBezTo>
                    <a:pt x="7263" y="18"/>
                    <a:pt x="6727" y="1"/>
                    <a:pt x="5853" y="1"/>
                  </a:cubicBezTo>
                  <a:lnTo>
                    <a:pt x="5354" y="1"/>
                  </a:lnTo>
                  <a:cubicBezTo>
                    <a:pt x="5264" y="1"/>
                    <a:pt x="5193" y="54"/>
                    <a:pt x="5175" y="143"/>
                  </a:cubicBezTo>
                  <a:cubicBezTo>
                    <a:pt x="5175" y="233"/>
                    <a:pt x="5246" y="304"/>
                    <a:pt x="5336" y="304"/>
                  </a:cubicBezTo>
                  <a:lnTo>
                    <a:pt x="5853" y="304"/>
                  </a:lnTo>
                  <a:cubicBezTo>
                    <a:pt x="6710" y="304"/>
                    <a:pt x="7156" y="340"/>
                    <a:pt x="7370" y="554"/>
                  </a:cubicBezTo>
                  <a:cubicBezTo>
                    <a:pt x="7566" y="768"/>
                    <a:pt x="7602" y="1214"/>
                    <a:pt x="7602" y="2052"/>
                  </a:cubicBezTo>
                  <a:lnTo>
                    <a:pt x="7602" y="4283"/>
                  </a:lnTo>
                  <a:cubicBezTo>
                    <a:pt x="7602" y="4943"/>
                    <a:pt x="7584" y="5371"/>
                    <a:pt x="7477" y="5621"/>
                  </a:cubicBezTo>
                  <a:cubicBezTo>
                    <a:pt x="7245" y="5514"/>
                    <a:pt x="7013" y="5443"/>
                    <a:pt x="6745" y="5443"/>
                  </a:cubicBezTo>
                  <a:lnTo>
                    <a:pt x="3997" y="5443"/>
                  </a:lnTo>
                  <a:cubicBezTo>
                    <a:pt x="3730" y="5443"/>
                    <a:pt x="3498" y="5514"/>
                    <a:pt x="3266" y="5621"/>
                  </a:cubicBezTo>
                  <a:cubicBezTo>
                    <a:pt x="3159" y="5371"/>
                    <a:pt x="3141" y="4943"/>
                    <a:pt x="3141" y="4283"/>
                  </a:cubicBezTo>
                  <a:lnTo>
                    <a:pt x="3141" y="2052"/>
                  </a:lnTo>
                  <a:cubicBezTo>
                    <a:pt x="3141" y="1232"/>
                    <a:pt x="3177" y="786"/>
                    <a:pt x="3373" y="572"/>
                  </a:cubicBezTo>
                  <a:cubicBezTo>
                    <a:pt x="3551" y="357"/>
                    <a:pt x="3980" y="322"/>
                    <a:pt x="4729" y="304"/>
                  </a:cubicBezTo>
                  <a:cubicBezTo>
                    <a:pt x="4818" y="304"/>
                    <a:pt x="4907" y="215"/>
                    <a:pt x="4872" y="108"/>
                  </a:cubicBezTo>
                  <a:cubicBezTo>
                    <a:pt x="4854" y="36"/>
                    <a:pt x="4783" y="1"/>
                    <a:pt x="4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48"/>
          <p:cNvSpPr/>
          <p:nvPr/>
        </p:nvSpPr>
        <p:spPr>
          <a:xfrm>
            <a:off x="6688981" y="3055825"/>
            <a:ext cx="220500" cy="2205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9"/>
          <p:cNvPicPr preferRelativeResize="0"/>
          <p:nvPr/>
        </p:nvPicPr>
        <p:blipFill rotWithShape="1">
          <a:blip r:embed="rId3">
            <a:alphaModFix/>
          </a:blip>
          <a:srcRect b="40501" l="0" r="0" t="5712"/>
          <a:stretch/>
        </p:blipFill>
        <p:spPr>
          <a:xfrm flipH="1">
            <a:off x="0" y="0"/>
            <a:ext cx="9144000" cy="35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/>
          <p:nvPr/>
        </p:nvSpPr>
        <p:spPr>
          <a:xfrm>
            <a:off x="0" y="539375"/>
            <a:ext cx="4572000" cy="2776200"/>
          </a:xfrm>
          <a:prstGeom prst="rect">
            <a:avLst/>
          </a:prstGeom>
          <a:solidFill>
            <a:srgbClr val="423732">
              <a:alpha val="64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9"/>
          <p:cNvSpPr txBox="1"/>
          <p:nvPr>
            <p:ph type="ctrTitle"/>
          </p:nvPr>
        </p:nvSpPr>
        <p:spPr>
          <a:xfrm>
            <a:off x="713350" y="1588176"/>
            <a:ext cx="3424200" cy="6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THANKS!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713350" y="4324071"/>
            <a:ext cx="3000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10213" l="37865" r="10783" t="5098"/>
          <a:stretch/>
        </p:blipFill>
        <p:spPr>
          <a:xfrm>
            <a:off x="135900" y="135900"/>
            <a:ext cx="4436100" cy="48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>
            <p:ph type="ctrTitle"/>
          </p:nvPr>
        </p:nvSpPr>
        <p:spPr>
          <a:xfrm>
            <a:off x="5191725" y="1877750"/>
            <a:ext cx="3238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LUXURY  RESORT HOTEL &amp; CITY HOTEL</a:t>
            </a:r>
            <a:endParaRPr sz="1800"/>
          </a:p>
        </p:txBody>
      </p:sp>
      <p:grpSp>
        <p:nvGrpSpPr>
          <p:cNvPr id="197" name="Google Shape;197;p35"/>
          <p:cNvGrpSpPr/>
          <p:nvPr/>
        </p:nvGrpSpPr>
        <p:grpSpPr>
          <a:xfrm>
            <a:off x="0" y="112825"/>
            <a:ext cx="4589350" cy="5034900"/>
            <a:chOff x="0" y="112825"/>
            <a:chExt cx="4589350" cy="5034900"/>
          </a:xfrm>
        </p:grpSpPr>
        <p:sp>
          <p:nvSpPr>
            <p:cNvPr id="198" name="Google Shape;198;p35"/>
            <p:cNvSpPr/>
            <p:nvPr/>
          </p:nvSpPr>
          <p:spPr>
            <a:xfrm rot="5400000">
              <a:off x="-362499" y="2579725"/>
              <a:ext cx="5034900" cy="10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156950" y="2010400"/>
              <a:ext cx="2432400" cy="10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0" y="3365350"/>
              <a:ext cx="2157000" cy="10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35"/>
          <p:cNvSpPr txBox="1"/>
          <p:nvPr/>
        </p:nvSpPr>
        <p:spPr>
          <a:xfrm>
            <a:off x="5191725" y="135900"/>
            <a:ext cx="42117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HOTELS </a:t>
            </a:r>
            <a:endParaRPr sz="3400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PINE CLIFFS &amp; </a:t>
            </a:r>
            <a:endParaRPr sz="3400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3HB FARO</a:t>
            </a:r>
            <a:endParaRPr sz="3400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202" name="Google Shape;202;p35"/>
          <p:cNvSpPr txBox="1"/>
          <p:nvPr>
            <p:ph type="ctrTitle"/>
          </p:nvPr>
        </p:nvSpPr>
        <p:spPr>
          <a:xfrm>
            <a:off x="5191725" y="2717325"/>
            <a:ext cx="37824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Pine Cliffs Hotel, a Luxury Collection Resort</a:t>
            </a:r>
            <a:r>
              <a:rPr lang="en" sz="1800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 is situated in Albufeira, Portugal.</a:t>
            </a:r>
            <a:endParaRPr sz="1800">
              <a:solidFill>
                <a:srgbClr val="000000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3HB Faro</a:t>
            </a:r>
            <a:r>
              <a:rPr lang="en" sz="1800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 is located in the heart of Faro, Portugal, within the city's historic center.</a:t>
            </a:r>
            <a:endParaRPr sz="1800">
              <a:solidFill>
                <a:srgbClr val="000000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PROCESS</a:t>
            </a:r>
            <a:endParaRPr/>
          </a:p>
        </p:txBody>
      </p:sp>
      <p:sp>
        <p:nvSpPr>
          <p:cNvPr id="208" name="Google Shape;208;p36"/>
          <p:cNvSpPr txBox="1"/>
          <p:nvPr>
            <p:ph idx="2" type="subTitle"/>
          </p:nvPr>
        </p:nvSpPr>
        <p:spPr>
          <a:xfrm>
            <a:off x="1045627" y="2083335"/>
            <a:ext cx="17415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09" name="Google Shape;209;p36"/>
          <p:cNvSpPr txBox="1"/>
          <p:nvPr>
            <p:ph idx="4" type="subTitle"/>
          </p:nvPr>
        </p:nvSpPr>
        <p:spPr>
          <a:xfrm>
            <a:off x="3576127" y="2083335"/>
            <a:ext cx="17415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210" name="Google Shape;210;p36"/>
          <p:cNvSpPr txBox="1"/>
          <p:nvPr>
            <p:ph idx="6" type="subTitle"/>
          </p:nvPr>
        </p:nvSpPr>
        <p:spPr>
          <a:xfrm>
            <a:off x="6106627" y="2083335"/>
            <a:ext cx="17415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11" name="Google Shape;211;p36"/>
          <p:cNvSpPr txBox="1"/>
          <p:nvPr>
            <p:ph idx="8" type="subTitle"/>
          </p:nvPr>
        </p:nvSpPr>
        <p:spPr>
          <a:xfrm>
            <a:off x="2374475" y="3703875"/>
            <a:ext cx="1906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12" name="Google Shape;212;p36"/>
          <p:cNvSpPr txBox="1"/>
          <p:nvPr>
            <p:ph idx="13" type="subTitle"/>
          </p:nvPr>
        </p:nvSpPr>
        <p:spPr>
          <a:xfrm>
            <a:off x="5070127" y="3703875"/>
            <a:ext cx="17415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</a:t>
            </a:r>
            <a:endParaRPr/>
          </a:p>
        </p:txBody>
      </p:sp>
      <p:cxnSp>
        <p:nvCxnSpPr>
          <p:cNvPr id="213" name="Google Shape;213;p36"/>
          <p:cNvCxnSpPr>
            <a:stCxn id="208" idx="3"/>
            <a:endCxn id="209" idx="1"/>
          </p:cNvCxnSpPr>
          <p:nvPr/>
        </p:nvCxnSpPr>
        <p:spPr>
          <a:xfrm>
            <a:off x="2787127" y="2276235"/>
            <a:ext cx="78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" name="Google Shape;214;p36"/>
          <p:cNvCxnSpPr>
            <a:stCxn id="209" idx="3"/>
            <a:endCxn id="210" idx="1"/>
          </p:cNvCxnSpPr>
          <p:nvPr/>
        </p:nvCxnSpPr>
        <p:spPr>
          <a:xfrm>
            <a:off x="5317627" y="2276235"/>
            <a:ext cx="78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5" name="Google Shape;215;p36"/>
          <p:cNvCxnSpPr>
            <a:stCxn id="211" idx="3"/>
            <a:endCxn id="212" idx="1"/>
          </p:cNvCxnSpPr>
          <p:nvPr/>
        </p:nvCxnSpPr>
        <p:spPr>
          <a:xfrm>
            <a:off x="4281275" y="3896775"/>
            <a:ext cx="78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6" name="Google Shape;216;p36"/>
          <p:cNvCxnSpPr>
            <a:stCxn id="210" idx="3"/>
            <a:endCxn id="212" idx="3"/>
          </p:cNvCxnSpPr>
          <p:nvPr/>
        </p:nvCxnSpPr>
        <p:spPr>
          <a:xfrm flipH="1">
            <a:off x="6811627" y="2276235"/>
            <a:ext cx="1036500" cy="1620600"/>
          </a:xfrm>
          <a:prstGeom prst="curvedConnector3">
            <a:avLst>
              <a:gd fmla="val -2051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7"/>
          <p:cNvGraphicFramePr/>
          <p:nvPr/>
        </p:nvGraphicFramePr>
        <p:xfrm>
          <a:off x="720050" y="160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{DC40F1FB-B298-4CFD-B992-A550859169DC}</a:tableStyleId>
              </a:tblPr>
              <a:tblGrid>
                <a:gridCol w="1926000"/>
                <a:gridCol w="1926000"/>
                <a:gridCol w="1926000"/>
                <a:gridCol w="1926000"/>
              </a:tblGrid>
              <a:tr h="59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raunces"/>
                          <a:ea typeface="Fraunces"/>
                          <a:cs typeface="Fraunces"/>
                          <a:sym typeface="Fraunces"/>
                        </a:rPr>
                        <a:t>Hotel</a:t>
                      </a:r>
                      <a:endParaRPr b="1" sz="2400">
                        <a:solidFill>
                          <a:schemeClr val="dk1"/>
                        </a:solidFill>
                        <a:latin typeface="Fraunces"/>
                        <a:ea typeface="Fraunces"/>
                        <a:cs typeface="Fraunces"/>
                        <a:sym typeface="Fraunc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raunces"/>
                          <a:ea typeface="Fraunces"/>
                          <a:cs typeface="Fraunces"/>
                          <a:sym typeface="Fraunces"/>
                        </a:rPr>
                        <a:t>Company</a:t>
                      </a:r>
                      <a:endParaRPr b="1" sz="2400">
                        <a:solidFill>
                          <a:schemeClr val="dk1"/>
                        </a:solidFill>
                        <a:latin typeface="Fraunces"/>
                        <a:ea typeface="Fraunces"/>
                        <a:cs typeface="Fraunces"/>
                        <a:sym typeface="Fraunc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raunces"/>
                          <a:ea typeface="Fraunces"/>
                          <a:cs typeface="Fraunces"/>
                          <a:sym typeface="Fraunces"/>
                        </a:rPr>
                        <a:t>Agent</a:t>
                      </a:r>
                      <a:endParaRPr b="1" sz="2400">
                        <a:solidFill>
                          <a:schemeClr val="dk1"/>
                        </a:solidFill>
                        <a:latin typeface="Fraunces"/>
                        <a:ea typeface="Fraunces"/>
                        <a:cs typeface="Fraunces"/>
                        <a:sym typeface="Fraunc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Resort Hotel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NULL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NULL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City Hotel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NULL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                8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City Hotel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Resort Hotel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NULL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NULL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37"/>
          <p:cNvSpPr txBox="1"/>
          <p:nvPr>
            <p:ph type="ctrTitle"/>
          </p:nvPr>
        </p:nvSpPr>
        <p:spPr>
          <a:xfrm>
            <a:off x="7134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SNAPSHOT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8"/>
          <p:cNvGrpSpPr/>
          <p:nvPr/>
        </p:nvGrpSpPr>
        <p:grpSpPr>
          <a:xfrm>
            <a:off x="2420932" y="2870005"/>
            <a:ext cx="1531216" cy="420409"/>
            <a:chOff x="4260510" y="2286814"/>
            <a:chExt cx="628501" cy="172560"/>
          </a:xfrm>
        </p:grpSpPr>
        <p:sp>
          <p:nvSpPr>
            <p:cNvPr id="228" name="Google Shape;228;p38"/>
            <p:cNvSpPr/>
            <p:nvPr/>
          </p:nvSpPr>
          <p:spPr>
            <a:xfrm>
              <a:off x="4643001" y="2286954"/>
              <a:ext cx="246010" cy="172421"/>
            </a:xfrm>
            <a:custGeom>
              <a:rect b="b" l="l" r="r" t="t"/>
              <a:pathLst>
                <a:path extrusionOk="0" h="6291" w="8976">
                  <a:moveTo>
                    <a:pt x="1" y="1"/>
                  </a:moveTo>
                  <a:cubicBezTo>
                    <a:pt x="1585" y="1791"/>
                    <a:pt x="1585" y="4500"/>
                    <a:pt x="1" y="6290"/>
                  </a:cubicBezTo>
                  <a:lnTo>
                    <a:pt x="7117" y="6290"/>
                  </a:lnTo>
                  <a:lnTo>
                    <a:pt x="8976" y="3306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4260510" y="2286954"/>
              <a:ext cx="187495" cy="172421"/>
            </a:xfrm>
            <a:custGeom>
              <a:rect b="b" l="l" r="r" t="t"/>
              <a:pathLst>
                <a:path extrusionOk="0" h="6291" w="6841">
                  <a:moveTo>
                    <a:pt x="0" y="1"/>
                  </a:moveTo>
                  <a:lnTo>
                    <a:pt x="1619" y="3214"/>
                  </a:lnTo>
                  <a:lnTo>
                    <a:pt x="0" y="6290"/>
                  </a:lnTo>
                  <a:lnTo>
                    <a:pt x="6841" y="6290"/>
                  </a:lnTo>
                  <a:cubicBezTo>
                    <a:pt x="5245" y="4500"/>
                    <a:pt x="5245" y="1791"/>
                    <a:pt x="6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4375547" y="2286814"/>
              <a:ext cx="350625" cy="172422"/>
            </a:xfrm>
            <a:custGeom>
              <a:rect b="b" l="l" r="r" t="t"/>
              <a:pathLst>
                <a:path extrusionOk="0" h="6834" w="14025">
                  <a:moveTo>
                    <a:pt x="2857" y="0"/>
                  </a:moveTo>
                  <a:lnTo>
                    <a:pt x="0" y="2786"/>
                  </a:lnTo>
                  <a:lnTo>
                    <a:pt x="1476" y="5953"/>
                  </a:lnTo>
                  <a:lnTo>
                    <a:pt x="2857" y="6834"/>
                  </a:lnTo>
                  <a:lnTo>
                    <a:pt x="10739" y="6834"/>
                  </a:lnTo>
                  <a:lnTo>
                    <a:pt x="14025" y="3167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231" name="Google Shape;231;p38"/>
          <p:cNvGrpSpPr/>
          <p:nvPr/>
        </p:nvGrpSpPr>
        <p:grpSpPr>
          <a:xfrm>
            <a:off x="5180058" y="2870005"/>
            <a:ext cx="1531216" cy="420409"/>
            <a:chOff x="4260510" y="2286814"/>
            <a:chExt cx="628501" cy="172560"/>
          </a:xfrm>
        </p:grpSpPr>
        <p:sp>
          <p:nvSpPr>
            <p:cNvPr id="232" name="Google Shape;232;p38"/>
            <p:cNvSpPr/>
            <p:nvPr/>
          </p:nvSpPr>
          <p:spPr>
            <a:xfrm>
              <a:off x="4643001" y="2286954"/>
              <a:ext cx="246010" cy="172421"/>
            </a:xfrm>
            <a:custGeom>
              <a:rect b="b" l="l" r="r" t="t"/>
              <a:pathLst>
                <a:path extrusionOk="0" h="6291" w="8976">
                  <a:moveTo>
                    <a:pt x="1" y="1"/>
                  </a:moveTo>
                  <a:cubicBezTo>
                    <a:pt x="1585" y="1791"/>
                    <a:pt x="1585" y="4500"/>
                    <a:pt x="1" y="6290"/>
                  </a:cubicBezTo>
                  <a:lnTo>
                    <a:pt x="7117" y="6290"/>
                  </a:lnTo>
                  <a:lnTo>
                    <a:pt x="8976" y="3306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4260510" y="2286954"/>
              <a:ext cx="187495" cy="172421"/>
            </a:xfrm>
            <a:custGeom>
              <a:rect b="b" l="l" r="r" t="t"/>
              <a:pathLst>
                <a:path extrusionOk="0" h="6291" w="6841">
                  <a:moveTo>
                    <a:pt x="0" y="1"/>
                  </a:moveTo>
                  <a:lnTo>
                    <a:pt x="1619" y="3214"/>
                  </a:lnTo>
                  <a:lnTo>
                    <a:pt x="0" y="6290"/>
                  </a:lnTo>
                  <a:lnTo>
                    <a:pt x="6841" y="6290"/>
                  </a:lnTo>
                  <a:cubicBezTo>
                    <a:pt x="5245" y="4500"/>
                    <a:pt x="5245" y="1791"/>
                    <a:pt x="6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4375547" y="2286814"/>
              <a:ext cx="350625" cy="172422"/>
            </a:xfrm>
            <a:custGeom>
              <a:rect b="b" l="l" r="r" t="t"/>
              <a:pathLst>
                <a:path extrusionOk="0" h="6834" w="14025">
                  <a:moveTo>
                    <a:pt x="2857" y="0"/>
                  </a:moveTo>
                  <a:lnTo>
                    <a:pt x="0" y="2786"/>
                  </a:lnTo>
                  <a:lnTo>
                    <a:pt x="1476" y="5953"/>
                  </a:lnTo>
                  <a:lnTo>
                    <a:pt x="2857" y="6834"/>
                  </a:lnTo>
                  <a:lnTo>
                    <a:pt x="10739" y="6834"/>
                  </a:lnTo>
                  <a:lnTo>
                    <a:pt x="14025" y="3167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235" name="Google Shape;235;p38"/>
          <p:cNvGrpSpPr/>
          <p:nvPr/>
        </p:nvGrpSpPr>
        <p:grpSpPr>
          <a:xfrm>
            <a:off x="6583365" y="2870005"/>
            <a:ext cx="1531216" cy="420409"/>
            <a:chOff x="4260510" y="2286814"/>
            <a:chExt cx="628501" cy="172560"/>
          </a:xfrm>
        </p:grpSpPr>
        <p:sp>
          <p:nvSpPr>
            <p:cNvPr id="236" name="Google Shape;236;p38"/>
            <p:cNvSpPr/>
            <p:nvPr/>
          </p:nvSpPr>
          <p:spPr>
            <a:xfrm>
              <a:off x="4643001" y="2286954"/>
              <a:ext cx="246010" cy="172421"/>
            </a:xfrm>
            <a:custGeom>
              <a:rect b="b" l="l" r="r" t="t"/>
              <a:pathLst>
                <a:path extrusionOk="0" h="6291" w="8976">
                  <a:moveTo>
                    <a:pt x="1" y="1"/>
                  </a:moveTo>
                  <a:cubicBezTo>
                    <a:pt x="1585" y="1791"/>
                    <a:pt x="1585" y="4500"/>
                    <a:pt x="1" y="6290"/>
                  </a:cubicBezTo>
                  <a:lnTo>
                    <a:pt x="7117" y="6290"/>
                  </a:lnTo>
                  <a:lnTo>
                    <a:pt x="8976" y="3306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4260510" y="2286954"/>
              <a:ext cx="187495" cy="172421"/>
            </a:xfrm>
            <a:custGeom>
              <a:rect b="b" l="l" r="r" t="t"/>
              <a:pathLst>
                <a:path extrusionOk="0" h="6291" w="6841">
                  <a:moveTo>
                    <a:pt x="0" y="1"/>
                  </a:moveTo>
                  <a:lnTo>
                    <a:pt x="1619" y="3214"/>
                  </a:lnTo>
                  <a:lnTo>
                    <a:pt x="0" y="6290"/>
                  </a:lnTo>
                  <a:lnTo>
                    <a:pt x="6841" y="6290"/>
                  </a:lnTo>
                  <a:cubicBezTo>
                    <a:pt x="5245" y="4500"/>
                    <a:pt x="5245" y="1791"/>
                    <a:pt x="6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4375547" y="2286814"/>
              <a:ext cx="350625" cy="172422"/>
            </a:xfrm>
            <a:custGeom>
              <a:rect b="b" l="l" r="r" t="t"/>
              <a:pathLst>
                <a:path extrusionOk="0" h="6834" w="14025">
                  <a:moveTo>
                    <a:pt x="2857" y="0"/>
                  </a:moveTo>
                  <a:lnTo>
                    <a:pt x="0" y="2786"/>
                  </a:lnTo>
                  <a:lnTo>
                    <a:pt x="1476" y="5953"/>
                  </a:lnTo>
                  <a:lnTo>
                    <a:pt x="2857" y="6834"/>
                  </a:lnTo>
                  <a:lnTo>
                    <a:pt x="10739" y="6834"/>
                  </a:lnTo>
                  <a:lnTo>
                    <a:pt x="14025" y="3167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239" name="Google Shape;239;p38"/>
          <p:cNvGrpSpPr/>
          <p:nvPr/>
        </p:nvGrpSpPr>
        <p:grpSpPr>
          <a:xfrm>
            <a:off x="3811762" y="2870005"/>
            <a:ext cx="1531216" cy="420409"/>
            <a:chOff x="4260510" y="2286814"/>
            <a:chExt cx="628501" cy="172560"/>
          </a:xfrm>
        </p:grpSpPr>
        <p:sp>
          <p:nvSpPr>
            <p:cNvPr id="240" name="Google Shape;240;p38"/>
            <p:cNvSpPr/>
            <p:nvPr/>
          </p:nvSpPr>
          <p:spPr>
            <a:xfrm>
              <a:off x="4643001" y="2286954"/>
              <a:ext cx="246010" cy="172421"/>
            </a:xfrm>
            <a:custGeom>
              <a:rect b="b" l="l" r="r" t="t"/>
              <a:pathLst>
                <a:path extrusionOk="0" h="6291" w="8976">
                  <a:moveTo>
                    <a:pt x="1" y="1"/>
                  </a:moveTo>
                  <a:cubicBezTo>
                    <a:pt x="1585" y="1791"/>
                    <a:pt x="1585" y="4500"/>
                    <a:pt x="1" y="6290"/>
                  </a:cubicBezTo>
                  <a:lnTo>
                    <a:pt x="7117" y="6290"/>
                  </a:lnTo>
                  <a:lnTo>
                    <a:pt x="8976" y="3306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4260510" y="2286954"/>
              <a:ext cx="187495" cy="172421"/>
            </a:xfrm>
            <a:custGeom>
              <a:rect b="b" l="l" r="r" t="t"/>
              <a:pathLst>
                <a:path extrusionOk="0" h="6291" w="6841">
                  <a:moveTo>
                    <a:pt x="0" y="1"/>
                  </a:moveTo>
                  <a:lnTo>
                    <a:pt x="1619" y="3214"/>
                  </a:lnTo>
                  <a:lnTo>
                    <a:pt x="0" y="6290"/>
                  </a:lnTo>
                  <a:lnTo>
                    <a:pt x="6841" y="6290"/>
                  </a:lnTo>
                  <a:cubicBezTo>
                    <a:pt x="5245" y="4500"/>
                    <a:pt x="5245" y="1791"/>
                    <a:pt x="6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4375547" y="2286814"/>
              <a:ext cx="350625" cy="172422"/>
            </a:xfrm>
            <a:custGeom>
              <a:rect b="b" l="l" r="r" t="t"/>
              <a:pathLst>
                <a:path extrusionOk="0" h="6834" w="14025">
                  <a:moveTo>
                    <a:pt x="2857" y="0"/>
                  </a:moveTo>
                  <a:lnTo>
                    <a:pt x="0" y="2786"/>
                  </a:lnTo>
                  <a:lnTo>
                    <a:pt x="1476" y="5953"/>
                  </a:lnTo>
                  <a:lnTo>
                    <a:pt x="2857" y="6834"/>
                  </a:lnTo>
                  <a:lnTo>
                    <a:pt x="10739" y="6834"/>
                  </a:lnTo>
                  <a:lnTo>
                    <a:pt x="14025" y="3167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sp>
        <p:nvSpPr>
          <p:cNvPr id="243" name="Google Shape;243;p38"/>
          <p:cNvSpPr/>
          <p:nvPr/>
        </p:nvSpPr>
        <p:spPr>
          <a:xfrm rot="5400000">
            <a:off x="1462509" y="3165411"/>
            <a:ext cx="528900" cy="4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 rot="5400000">
            <a:off x="7073824" y="3165262"/>
            <a:ext cx="528900" cy="42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38"/>
          <p:cNvGrpSpPr/>
          <p:nvPr/>
        </p:nvGrpSpPr>
        <p:grpSpPr>
          <a:xfrm>
            <a:off x="1617039" y="2968291"/>
            <a:ext cx="236158" cy="237332"/>
            <a:chOff x="-62150375" y="2664925"/>
            <a:chExt cx="316650" cy="318225"/>
          </a:xfrm>
        </p:grpSpPr>
        <p:sp>
          <p:nvSpPr>
            <p:cNvPr id="246" name="Google Shape;246;p38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8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grpSp>
        <p:nvGrpSpPr>
          <p:cNvPr id="251" name="Google Shape;251;p38"/>
          <p:cNvGrpSpPr/>
          <p:nvPr/>
        </p:nvGrpSpPr>
        <p:grpSpPr>
          <a:xfrm>
            <a:off x="1030124" y="2870005"/>
            <a:ext cx="1531216" cy="420409"/>
            <a:chOff x="4260510" y="2286814"/>
            <a:chExt cx="628501" cy="172560"/>
          </a:xfrm>
        </p:grpSpPr>
        <p:sp>
          <p:nvSpPr>
            <p:cNvPr id="252" name="Google Shape;252;p38"/>
            <p:cNvSpPr/>
            <p:nvPr/>
          </p:nvSpPr>
          <p:spPr>
            <a:xfrm>
              <a:off x="4643001" y="2286954"/>
              <a:ext cx="246010" cy="172421"/>
            </a:xfrm>
            <a:custGeom>
              <a:rect b="b" l="l" r="r" t="t"/>
              <a:pathLst>
                <a:path extrusionOk="0" h="6291" w="8976">
                  <a:moveTo>
                    <a:pt x="1" y="1"/>
                  </a:moveTo>
                  <a:cubicBezTo>
                    <a:pt x="1585" y="1791"/>
                    <a:pt x="1585" y="4500"/>
                    <a:pt x="1" y="6290"/>
                  </a:cubicBezTo>
                  <a:lnTo>
                    <a:pt x="7117" y="6290"/>
                  </a:lnTo>
                  <a:lnTo>
                    <a:pt x="8976" y="3306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4260510" y="2286954"/>
              <a:ext cx="187495" cy="172421"/>
            </a:xfrm>
            <a:custGeom>
              <a:rect b="b" l="l" r="r" t="t"/>
              <a:pathLst>
                <a:path extrusionOk="0" h="6291" w="6841">
                  <a:moveTo>
                    <a:pt x="0" y="1"/>
                  </a:moveTo>
                  <a:lnTo>
                    <a:pt x="1619" y="3214"/>
                  </a:lnTo>
                  <a:lnTo>
                    <a:pt x="0" y="6290"/>
                  </a:lnTo>
                  <a:lnTo>
                    <a:pt x="6841" y="6290"/>
                  </a:lnTo>
                  <a:cubicBezTo>
                    <a:pt x="5245" y="4500"/>
                    <a:pt x="5245" y="1791"/>
                    <a:pt x="6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4375547" y="2286814"/>
              <a:ext cx="350625" cy="172422"/>
            </a:xfrm>
            <a:custGeom>
              <a:rect b="b" l="l" r="r" t="t"/>
              <a:pathLst>
                <a:path extrusionOk="0" h="6834" w="14025">
                  <a:moveTo>
                    <a:pt x="2857" y="0"/>
                  </a:moveTo>
                  <a:lnTo>
                    <a:pt x="0" y="2786"/>
                  </a:lnTo>
                  <a:lnTo>
                    <a:pt x="1476" y="5953"/>
                  </a:lnTo>
                  <a:lnTo>
                    <a:pt x="2857" y="6834"/>
                  </a:lnTo>
                  <a:lnTo>
                    <a:pt x="10739" y="6834"/>
                  </a:lnTo>
                  <a:lnTo>
                    <a:pt x="14025" y="3167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55" name="Google Shape;255;p38"/>
          <p:cNvSpPr txBox="1"/>
          <p:nvPr/>
        </p:nvSpPr>
        <p:spPr>
          <a:xfrm>
            <a:off x="2162487" y="2148146"/>
            <a:ext cx="2048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373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NUMPY</a:t>
            </a:r>
            <a:endParaRPr sz="2000">
              <a:solidFill>
                <a:srgbClr val="42373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5027388" y="2148159"/>
            <a:ext cx="2048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373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SEABORN</a:t>
            </a:r>
            <a:endParaRPr sz="2000">
              <a:solidFill>
                <a:srgbClr val="42373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781625" y="3779778"/>
            <a:ext cx="2048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PANDAS</a:t>
            </a:r>
            <a:endParaRPr sz="2000">
              <a:solidFill>
                <a:schemeClr val="dk1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3547937" y="3779778"/>
            <a:ext cx="2048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MATPLOTLIB</a:t>
            </a:r>
            <a:endParaRPr sz="2000">
              <a:solidFill>
                <a:schemeClr val="dk1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6314213" y="3779778"/>
            <a:ext cx="2048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FOLIUM</a:t>
            </a:r>
            <a:endParaRPr sz="2000">
              <a:solidFill>
                <a:schemeClr val="dk1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260" name="Google Shape;260;p38"/>
          <p:cNvSpPr/>
          <p:nvPr/>
        </p:nvSpPr>
        <p:spPr>
          <a:xfrm rot="-5400000">
            <a:off x="2922100" y="2586312"/>
            <a:ext cx="528900" cy="42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8"/>
          <p:cNvSpPr/>
          <p:nvPr/>
        </p:nvSpPr>
        <p:spPr>
          <a:xfrm rot="-5400000">
            <a:off x="5700975" y="2586312"/>
            <a:ext cx="528900" cy="42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 rot="5400000">
            <a:off x="4301659" y="3165411"/>
            <a:ext cx="528900" cy="4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ctrTitle"/>
          </p:nvPr>
        </p:nvSpPr>
        <p:spPr>
          <a:xfrm>
            <a:off x="713550" y="539375"/>
            <a:ext cx="7717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3701400" y="1888925"/>
            <a:ext cx="174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3701402" y="1983435"/>
            <a:ext cx="1741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373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DATA COPY</a:t>
            </a:r>
            <a:endParaRPr sz="2000">
              <a:solidFill>
                <a:srgbClr val="42373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1707900" y="3196675"/>
            <a:ext cx="174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119390 rows and 32 columns</a:t>
            </a:r>
            <a:endParaRPr>
              <a:solidFill>
                <a:srgbClr val="42373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1579200" y="2908450"/>
            <a:ext cx="1998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373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COPY INFO</a:t>
            </a:r>
            <a:endParaRPr sz="2000">
              <a:solidFill>
                <a:srgbClr val="42373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5700300" y="3196675"/>
            <a:ext cx="174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3732"/>
                </a:solidFill>
                <a:latin typeface="Work Sans"/>
                <a:ea typeface="Work Sans"/>
                <a:cs typeface="Work Sans"/>
                <a:sym typeface="Work Sans"/>
              </a:rPr>
              <a:t>reservation status date</a:t>
            </a:r>
            <a:endParaRPr>
              <a:solidFill>
                <a:srgbClr val="42373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5700300" y="2908450"/>
            <a:ext cx="1741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373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DATA TYPE</a:t>
            </a:r>
            <a:endParaRPr sz="2000">
              <a:solidFill>
                <a:srgbClr val="42373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698853" y="4205410"/>
            <a:ext cx="1741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373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NULLS</a:t>
            </a:r>
            <a:endParaRPr sz="2000">
              <a:solidFill>
                <a:srgbClr val="42373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6693760" y="4205410"/>
            <a:ext cx="1741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3732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DUPLICATE</a:t>
            </a:r>
            <a:endParaRPr sz="2000">
              <a:solidFill>
                <a:srgbClr val="423732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cxnSp>
        <p:nvCxnSpPr>
          <p:cNvPr id="276" name="Google Shape;276;p39"/>
          <p:cNvCxnSpPr>
            <a:stCxn id="268" idx="2"/>
            <a:endCxn id="271" idx="0"/>
          </p:cNvCxnSpPr>
          <p:nvPr/>
        </p:nvCxnSpPr>
        <p:spPr>
          <a:xfrm rot="5400000">
            <a:off x="3353100" y="1689275"/>
            <a:ext cx="444600" cy="19935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7" name="Google Shape;277;p39"/>
          <p:cNvCxnSpPr>
            <a:stCxn id="268" idx="2"/>
            <a:endCxn id="273" idx="0"/>
          </p:cNvCxnSpPr>
          <p:nvPr/>
        </p:nvCxnSpPr>
        <p:spPr>
          <a:xfrm flipH="1" rot="-5400000">
            <a:off x="5349300" y="1686575"/>
            <a:ext cx="444600" cy="19989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8" name="Google Shape;278;p39"/>
          <p:cNvCxnSpPr>
            <a:stCxn id="272" idx="2"/>
            <a:endCxn id="274" idx="0"/>
          </p:cNvCxnSpPr>
          <p:nvPr/>
        </p:nvCxnSpPr>
        <p:spPr>
          <a:xfrm rot="5400000">
            <a:off x="5853450" y="3487675"/>
            <a:ext cx="433800" cy="1001400"/>
          </a:xfrm>
          <a:prstGeom prst="bentConnector3">
            <a:avLst>
              <a:gd fmla="val 5001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9" name="Google Shape;279;p39"/>
          <p:cNvCxnSpPr>
            <a:stCxn id="272" idx="2"/>
            <a:endCxn id="275" idx="0"/>
          </p:cNvCxnSpPr>
          <p:nvPr/>
        </p:nvCxnSpPr>
        <p:spPr>
          <a:xfrm flipH="1" rot="-5400000">
            <a:off x="6850950" y="3491575"/>
            <a:ext cx="433800" cy="993600"/>
          </a:xfrm>
          <a:prstGeom prst="bentConnector3">
            <a:avLst>
              <a:gd fmla="val 5001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0" name="Google Shape;280;p39"/>
          <p:cNvSpPr txBox="1"/>
          <p:nvPr/>
        </p:nvSpPr>
        <p:spPr>
          <a:xfrm>
            <a:off x="4700850" y="4511650"/>
            <a:ext cx="1870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3732"/>
                </a:solidFill>
                <a:latin typeface="Work Sans"/>
                <a:ea typeface="Work Sans"/>
                <a:cs typeface="Work Sans"/>
                <a:sym typeface="Work Sans"/>
              </a:rPr>
              <a:t>children / agent</a:t>
            </a:r>
            <a:endParaRPr>
              <a:solidFill>
                <a:srgbClr val="42373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3732"/>
                </a:solidFill>
                <a:latin typeface="Work Sans"/>
                <a:ea typeface="Work Sans"/>
                <a:cs typeface="Work Sans"/>
                <a:sym typeface="Work Sans"/>
              </a:rPr>
              <a:t>country</a:t>
            </a:r>
            <a:endParaRPr>
              <a:solidFill>
                <a:srgbClr val="42373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6693750" y="4511650"/>
            <a:ext cx="174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3732"/>
                </a:solidFill>
                <a:latin typeface="Work Sans"/>
                <a:ea typeface="Work Sans"/>
                <a:cs typeface="Work Sans"/>
                <a:sym typeface="Work Sans"/>
              </a:rPr>
              <a:t>31994 rows</a:t>
            </a:r>
            <a:endParaRPr>
              <a:solidFill>
                <a:srgbClr val="42373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0"/>
          <p:cNvPicPr preferRelativeResize="0"/>
          <p:nvPr/>
        </p:nvPicPr>
        <p:blipFill rotWithShape="1">
          <a:blip r:embed="rId3">
            <a:alphaModFix/>
          </a:blip>
          <a:srcRect b="11197" l="2750" r="49578" t="8241"/>
          <a:stretch/>
        </p:blipFill>
        <p:spPr>
          <a:xfrm>
            <a:off x="0" y="0"/>
            <a:ext cx="45630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idx="1" type="subTitle"/>
          </p:nvPr>
        </p:nvSpPr>
        <p:spPr>
          <a:xfrm>
            <a:off x="3185175" y="1845450"/>
            <a:ext cx="5319300" cy="27402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"/>
              <a:t>ASKING QUESTIONS / IDENTIFYING PROBLEMS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"/>
              <a:t>USING YOUR DATASET / VARIABLES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"/>
              <a:t>VISUALIZING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 txBox="1"/>
          <p:nvPr>
            <p:ph type="ctrTitle"/>
          </p:nvPr>
        </p:nvSpPr>
        <p:spPr>
          <a:xfrm>
            <a:off x="4933550" y="-183200"/>
            <a:ext cx="4005300" cy="17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1"/>
          <p:cNvPicPr preferRelativeResize="0"/>
          <p:nvPr/>
        </p:nvPicPr>
        <p:blipFill rotWithShape="1">
          <a:blip r:embed="rId3">
            <a:alphaModFix/>
          </a:blip>
          <a:srcRect b="8652" l="0" r="0" t="33744"/>
          <a:stretch/>
        </p:blipFill>
        <p:spPr>
          <a:xfrm>
            <a:off x="0" y="0"/>
            <a:ext cx="9144000" cy="35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/>
          <p:nvPr/>
        </p:nvSpPr>
        <p:spPr>
          <a:xfrm>
            <a:off x="0" y="1980204"/>
            <a:ext cx="5724600" cy="1250400"/>
          </a:xfrm>
          <a:prstGeom prst="rect">
            <a:avLst/>
          </a:prstGeom>
          <a:solidFill>
            <a:srgbClr val="423732">
              <a:alpha val="64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"/>
          <p:cNvSpPr txBox="1"/>
          <p:nvPr>
            <p:ph idx="2" type="ctrTitle"/>
          </p:nvPr>
        </p:nvSpPr>
        <p:spPr>
          <a:xfrm>
            <a:off x="184925" y="3750775"/>
            <a:ext cx="6428700" cy="10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Which type of hotel is mostly prefered by the guests?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725"/>
            <a:ext cx="8839200" cy="777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313" y="1364530"/>
            <a:ext cx="3963379" cy="360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ury Hotel Business Plan by Slidesgo">
  <a:themeElements>
    <a:clrScheme name="Simple Light">
      <a:dk1>
        <a:srgbClr val="423732"/>
      </a:dk1>
      <a:lt1>
        <a:srgbClr val="686464"/>
      </a:lt1>
      <a:dk2>
        <a:srgbClr val="7E807F"/>
      </a:dk2>
      <a:lt2>
        <a:srgbClr val="A7A5A8"/>
      </a:lt2>
      <a:accent1>
        <a:srgbClr val="CECECE"/>
      </a:accent1>
      <a:accent2>
        <a:srgbClr val="FFFFFF"/>
      </a:accent2>
      <a:accent3>
        <a:srgbClr val="45D6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A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