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64" r:id="rId5"/>
    <p:sldId id="269" r:id="rId6"/>
    <p:sldId id="270" r:id="rId7"/>
    <p:sldId id="271" r:id="rId8"/>
    <p:sldId id="26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5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388F-AB15-8240-9316-66E9AC35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C417-88FD-CF45-B228-C17ED497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3BCA-36C8-3940-A0AF-DD95027D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258F-B13B-8843-9A39-EC6BAA80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C838-4457-D146-9082-774A72C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0735-57FE-1C4B-81BB-F4C9A773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1A7D3-77A3-0F4D-A8B6-E52C6312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439D-1266-BD46-9B36-57716228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39D9-9177-2C48-8CA2-99016B1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7E6B-6484-984E-A34B-6BEA464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B18FB-2293-0D46-9D2E-1E9C498A6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6AD31-75A2-9041-B32F-AB33D1A2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E583-B9F5-D849-8438-23C1369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3CC1-4786-CC49-A287-ED36409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601D-F732-2A41-8AA1-016D224E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49B-6793-EB46-9C72-59844F2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A71B-3162-B148-B65E-5DBCD6FB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7"/>
            <a:ext cx="10515600" cy="4222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4C828E-2B3A-3947-9BD9-268EDB31E0D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734353"/>
            <a:ext cx="10515600" cy="394661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45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798A-DBFF-2A4B-91B0-07891DBE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B48A-197A-F343-94E2-CA8975FD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11A8-D643-6D49-9B5D-9DFEA644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BB4F-322D-2C46-A0B9-40422DAE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6F03-3A77-3941-8AC0-E32CBF8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91DF-5E83-E345-83F0-DC614D9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B9D4-FCD6-3141-B717-074F25A3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7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099F-F790-884C-BF4A-40553A2D5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81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F20F-E366-8D4D-9685-1041D090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18C3-2E2E-F94E-8146-D813ACE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57794-9C21-5443-9B5B-7B7D3AAB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E4394-4404-D343-9BAE-EDBA834497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734353"/>
            <a:ext cx="10515600" cy="394661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0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87D4-C6BB-3E46-98F6-7571AE6C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027-5E0E-8542-90F0-986717157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52F6-123E-A042-817C-76322EF9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60CE9-3D53-194C-8583-56282022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8CEC3-41E3-6A48-AE87-513149C4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5E8AA-1662-FF45-818B-FC4A46A9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4A191-E241-1443-A27C-1E47FEFE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DBBAE-D2BB-5A41-B4FB-255E9107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FDD0-A896-044D-965D-38AE9708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85C8D-ED29-9D40-ADA8-2F8DFA06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34FBC-B9C0-C541-8258-96265773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1D406-2C96-4841-9100-51785153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24823-D0F6-1340-91C7-1C8EABFE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EDD6F-AA1F-684B-9A54-CAC27BA4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F8E0-2B28-FB45-82DC-D944357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FBA6-D18E-6741-ABAC-BFE047BF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4EEE-A577-9C44-958F-24FB88BF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108AA-7701-5D43-8592-4BF71FB7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0A5B-0C06-624E-8D15-AC4D76D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34C-2C56-CE4F-876E-2379A3EA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79B-72F4-ED4E-85C2-1ABA365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47AF-584B-D448-9A81-13DC797D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4053B-3785-994B-8B62-1E9F4C560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A583-1B96-B143-834D-89CF232B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0D7B-C46B-D247-842C-47DEDEB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BC24-C9AD-7147-9814-F238FD2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BCE5-AB6D-5F4D-A3A3-381E607F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9F1D-E78F-A648-8812-BD884D35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42719-9EFF-3C4B-898D-D726CA45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6447"/>
            <a:ext cx="10515600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7B6D-5FF1-E344-9235-A2D162B6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AD8F-070E-5E48-8223-8738B2FCED2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A5BB-3FB5-D14F-8E2C-2BB45A60A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E590-187C-3D42-9D55-7E56A58F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5B1F-1C21-FD46-9913-C634A38A61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10BAE-46CE-7F4E-B588-1508073803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9796" y="6129014"/>
            <a:ext cx="2440136" cy="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999A-85EA-B64E-9D12-25A28BE69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COSI 104A PA3</a:t>
            </a:r>
            <a:br>
              <a:rPr lang="en-US" dirty="0"/>
            </a:br>
            <a:r>
              <a:rPr lang="en-US" dirty="0"/>
              <a:t>Data Science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007E3-C24D-4048-82B1-0084C47E2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Your Name (</a:t>
            </a:r>
            <a:r>
              <a:rPr lang="en-US" i="1" dirty="0" err="1"/>
              <a:t>your_email@brandeis.edu</a:t>
            </a:r>
            <a:r>
              <a:rPr lang="en-US" i="1" dirty="0"/>
              <a:t>)</a:t>
            </a:r>
          </a:p>
          <a:p>
            <a:r>
              <a:rPr lang="en-US" dirty="0"/>
              <a:t>March 26, 2025</a:t>
            </a:r>
          </a:p>
        </p:txBody>
      </p:sp>
    </p:spTree>
    <p:extLst>
      <p:ext uri="{BB962C8B-B14F-4D97-AF65-F5344CB8AC3E}">
        <p14:creationId xmlns:p14="http://schemas.microsoft.com/office/powerpoint/2010/main" val="274228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F9BA-DD09-BB49-B4AD-6313E167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your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EC6A-81E2-ED43-A799-7D6A9F7C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96"/>
            <a:ext cx="10515600" cy="42220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D7E2-5249-6F75-DE64-1E66D9CB55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2EE-D570-E141-9C19-9DA77618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figures summarizing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0E8B6-C73D-EF8B-AF2E-8541CE8B6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BACC1A-9E7A-6EB7-4010-14875652D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FE8CB7-834E-CF1C-E38D-AD85D2506E4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77B-D03F-8942-84B6-2E901FED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CDD6-0E98-D145-BD82-7ACE837C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Explain the goals solved by clustering</a:t>
            </a:r>
          </a:p>
          <a:p>
            <a:pPr algn="just"/>
            <a:r>
              <a:rPr lang="en-US" dirty="0"/>
              <a:t>Explain the methods that you used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D78F-7156-1A49-BDC0-9483B836C8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1. If you have references for the information specifically on this slide, they should be listed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FBF28-8BAC-B9A5-803C-9AD3EF4E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2943-3E29-E78C-5B18-3676AE8F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972E2-A3FD-5935-6ED4-68EF30C8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CF10-3ABB-900A-97DF-43A26AA9453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E90C-74D5-0030-5F7F-88F9C922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48B3-54A9-5F2F-97CF-F801C90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0156-3610-0EE2-F5F8-3A70519E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Explain the goals solved by projection</a:t>
            </a:r>
          </a:p>
          <a:p>
            <a:pPr algn="just"/>
            <a:r>
              <a:rPr lang="en-US" dirty="0"/>
              <a:t>Explain the methods that you used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211C8-DF47-4D38-7426-CC95C0CF9B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1. If you have references for the information specifically on this slide, they should be listed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6EBE-91FF-DF5F-72DC-6D6F47C7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9D5C-E02E-515E-66A1-FE52703D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7F104-BC04-03D3-BA9E-6668C22C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2AED1-55DE-B50D-5B08-DC164B83E0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BD4C-135B-5B41-A962-FCE88D52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6C607-3B19-2B91-B2A8-01E19AD4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D2A6F-07A9-2695-D041-A4488FCA68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14A-47A7-154A-B9E2-F3871923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0E38A8-4806-704A-8602-7AA705BC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anyone who helped you, such as TAs or online resources</a:t>
            </a:r>
          </a:p>
        </p:txBody>
      </p:sp>
    </p:spTree>
    <p:extLst>
      <p:ext uri="{BB962C8B-B14F-4D97-AF65-F5344CB8AC3E}">
        <p14:creationId xmlns:p14="http://schemas.microsoft.com/office/powerpoint/2010/main" val="406485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116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COSI 104A PA3 Data Science Presentation</vt:lpstr>
      <vt:lpstr>Introduce your Dataset</vt:lpstr>
      <vt:lpstr>Additional figures summarizing the dataset</vt:lpstr>
      <vt:lpstr>Clustering Introduction</vt:lpstr>
      <vt:lpstr>Clustering Results</vt:lpstr>
      <vt:lpstr>Projection Introduction</vt:lpstr>
      <vt:lpstr>Projection Results</vt:lpstr>
      <vt:lpstr>Conclusions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Anahita Zare</dc:creator>
  <cp:lastModifiedBy>Dylan Cashman</cp:lastModifiedBy>
  <cp:revision>14</cp:revision>
  <dcterms:created xsi:type="dcterms:W3CDTF">2021-03-30T19:46:47Z</dcterms:created>
  <dcterms:modified xsi:type="dcterms:W3CDTF">2025-03-14T20:04:07Z</dcterms:modified>
</cp:coreProperties>
</file>