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3483428" y="3320143"/>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GB" sz="2400" dirty="0">
                <a:latin typeface="Times New Roman" panose="02020603050405020304" pitchFamily="18" charset="0"/>
                <a:cs typeface="Times New Roman" panose="02020603050405020304" pitchFamily="18" charset="0"/>
              </a:rPr>
              <a:t>: V. MALAVIKA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122203533</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GB" sz="2400" dirty="0">
                <a:latin typeface="Times New Roman" panose="02020603050405020304" pitchFamily="18" charset="0"/>
                <a:cs typeface="Times New Roman" panose="02020603050405020304" pitchFamily="18" charset="0"/>
              </a:rPr>
              <a:t> asunm1475122203533</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1938663" y="1085548"/>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KRISHNA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Ramadevi Ramadevi</cp:lastModifiedBy>
  <cp:revision>35</cp:revision>
  <dcterms:created xsi:type="dcterms:W3CDTF">2024-08-21T00:32:52Z</dcterms:created>
  <dcterms:modified xsi:type="dcterms:W3CDTF">2024-08-27T11:23:33Z</dcterms:modified>
</cp:coreProperties>
</file>