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4" r:id="rId6"/>
    <p:sldId id="260" r:id="rId7"/>
    <p:sldId id="261" r:id="rId8"/>
    <p:sldId id="263" r:id="rId9"/>
    <p:sldId id="265" r:id="rId10"/>
  </p:sldIdLst>
  <p:sldSz cx="12192000" cy="6858000"/>
  <p:notesSz cx="6858000" cy="1266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3F86-EAE3-491D-A803-3ED87C10FD19}" type="datetimeFigureOut">
              <a:rPr lang="en-US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C3BBC-6C7C-4C9A-BB13-8CC383F3694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Projet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d'installation</a:t>
            </a:r>
            <a:r>
              <a:rPr lang="en-US" dirty="0">
                <a:cs typeface="Calibri"/>
              </a:rPr>
              <a:t> d'un </a:t>
            </a:r>
            <a:r>
              <a:rPr lang="en-US" dirty="0" err="1">
                <a:cs typeface="Calibri"/>
              </a:rPr>
              <a:t>système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domotique</a:t>
            </a:r>
            <a:r>
              <a:rPr lang="en-US" dirty="0">
                <a:cs typeface="Calibri"/>
              </a:rPr>
              <a:t> permettant de </a:t>
            </a:r>
            <a:r>
              <a:rPr lang="en-US" dirty="0" err="1">
                <a:cs typeface="Calibri"/>
              </a:rPr>
              <a:t>surveiller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l'habitation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personne</a:t>
            </a:r>
            <a:r>
              <a:rPr lang="en-US" dirty="0">
                <a:cs typeface="Calibri"/>
              </a:rPr>
              <a:t> agée </a:t>
            </a:r>
            <a:r>
              <a:rPr lang="en-US" dirty="0" err="1">
                <a:cs typeface="Calibri"/>
              </a:rPr>
              <a:t>afin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réagir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cas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besoin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C3BBC-6C7C-4C9A-BB13-8CC383F3694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547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341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0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 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41" y="4050833"/>
            <a:ext cx="8475462" cy="1096899"/>
          </a:xfrm>
        </p:spPr>
        <p:txBody>
          <a:bodyPr/>
          <a:lstStyle/>
          <a:p>
            <a:r>
              <a:rPr lang="en-US" dirty="0" err="1"/>
              <a:t>Domotique</a:t>
            </a:r>
            <a:r>
              <a:rPr lang="en-US" dirty="0"/>
              <a:t> à la </a:t>
            </a:r>
            <a:r>
              <a:rPr lang="en-US" dirty="0" err="1"/>
              <a:t>maison</a:t>
            </a:r>
            <a:r>
              <a:rPr lang="en-US" dirty="0"/>
              <a:t> pour </a:t>
            </a:r>
            <a:r>
              <a:rPr lang="en-US" dirty="0" err="1"/>
              <a:t>gérer</a:t>
            </a:r>
            <a:r>
              <a:rPr lang="en-US" dirty="0"/>
              <a:t> les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d'urgence</a:t>
            </a:r>
            <a:r>
              <a:rPr lang="en-US" dirty="0"/>
              <a:t> chez les </a:t>
            </a:r>
            <a:r>
              <a:rPr lang="en-US" dirty="0" err="1"/>
              <a:t>personnes</a:t>
            </a:r>
            <a:r>
              <a:rPr lang="en-US" dirty="0"/>
              <a:t> </a:t>
            </a:r>
            <a:r>
              <a:rPr lang="en-US" dirty="0" err="1"/>
              <a:t>agées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7FCA-B390-493D-8023-C029242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Première </a:t>
            </a:r>
            <a:r>
              <a:rPr lang="en-US" dirty="0" err="1"/>
              <a:t>approche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E8732-6B49-4314-832C-4A06827A07B0}"/>
              </a:ext>
            </a:extLst>
          </p:cNvPr>
          <p:cNvSpPr/>
          <p:nvPr/>
        </p:nvSpPr>
        <p:spPr>
          <a:xfrm>
            <a:off x="3526589" y="2156327"/>
            <a:ext cx="1590841" cy="159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674F7-47FB-4AB0-B170-1A4EA2B216F8}"/>
              </a:ext>
            </a:extLst>
          </p:cNvPr>
          <p:cNvSpPr txBox="1"/>
          <p:nvPr/>
        </p:nvSpPr>
        <p:spPr>
          <a:xfrm>
            <a:off x="4034255" y="2750888"/>
            <a:ext cx="4705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Pi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60C701-F0AA-4EC5-B084-3FA0F81D28CC}"/>
              </a:ext>
            </a:extLst>
          </p:cNvPr>
          <p:cNvSpPr/>
          <p:nvPr/>
        </p:nvSpPr>
        <p:spPr>
          <a:xfrm>
            <a:off x="327358" y="2526463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BABFAA-1887-4D8A-97E0-BA833E8B1767}"/>
              </a:ext>
            </a:extLst>
          </p:cNvPr>
          <p:cNvSpPr/>
          <p:nvPr/>
        </p:nvSpPr>
        <p:spPr>
          <a:xfrm>
            <a:off x="327358" y="1550568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45FE3B-3362-4C63-AB5B-85061B7A5BDC}"/>
              </a:ext>
            </a:extLst>
          </p:cNvPr>
          <p:cNvSpPr/>
          <p:nvPr/>
        </p:nvSpPr>
        <p:spPr>
          <a:xfrm>
            <a:off x="6262937" y="2686884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C74DA-6583-494B-864D-38B13B967025}"/>
              </a:ext>
            </a:extLst>
          </p:cNvPr>
          <p:cNvSpPr/>
          <p:nvPr/>
        </p:nvSpPr>
        <p:spPr>
          <a:xfrm>
            <a:off x="327358" y="4545094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C718D4-3304-4A79-B96F-F33AB0CC7FD7}"/>
              </a:ext>
            </a:extLst>
          </p:cNvPr>
          <p:cNvSpPr/>
          <p:nvPr/>
        </p:nvSpPr>
        <p:spPr>
          <a:xfrm>
            <a:off x="327358" y="3569201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85921-5A99-411F-9E84-256C63A4C250}"/>
              </a:ext>
            </a:extLst>
          </p:cNvPr>
          <p:cNvSpPr txBox="1"/>
          <p:nvPr/>
        </p:nvSpPr>
        <p:spPr>
          <a:xfrm>
            <a:off x="558465" y="1708150"/>
            <a:ext cx="1540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Mouvements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39D6-140E-48DE-8741-EFB845D94E9E}"/>
              </a:ext>
            </a:extLst>
          </p:cNvPr>
          <p:cNvSpPr txBox="1"/>
          <p:nvPr/>
        </p:nvSpPr>
        <p:spPr>
          <a:xfrm>
            <a:off x="839202" y="2684044"/>
            <a:ext cx="1072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Lumière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DDAFD-519C-4CC6-9AB8-855EEB4BC7D3}"/>
              </a:ext>
            </a:extLst>
          </p:cNvPr>
          <p:cNvSpPr txBox="1"/>
          <p:nvPr/>
        </p:nvSpPr>
        <p:spPr>
          <a:xfrm>
            <a:off x="6854992" y="2844465"/>
            <a:ext cx="898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Alexa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82816-C786-4FA7-A7B4-A064420CEFFB}"/>
              </a:ext>
            </a:extLst>
          </p:cNvPr>
          <p:cNvSpPr txBox="1"/>
          <p:nvPr/>
        </p:nvSpPr>
        <p:spPr>
          <a:xfrm>
            <a:off x="518359" y="3726781"/>
            <a:ext cx="172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Température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DB3837-3E59-44A0-96A5-492012922BA0}"/>
              </a:ext>
            </a:extLst>
          </p:cNvPr>
          <p:cNvSpPr txBox="1"/>
          <p:nvPr/>
        </p:nvSpPr>
        <p:spPr>
          <a:xfrm>
            <a:off x="625307" y="4702676"/>
            <a:ext cx="1419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Smartphone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F07DF7-0C07-4678-B177-0844F4B9CF18}"/>
              </a:ext>
            </a:extLst>
          </p:cNvPr>
          <p:cNvCxnSpPr>
            <a:cxnSpLocks/>
          </p:cNvCxnSpPr>
          <p:nvPr/>
        </p:nvCxnSpPr>
        <p:spPr>
          <a:xfrm>
            <a:off x="2301707" y="2923339"/>
            <a:ext cx="1216526" cy="2673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4D90AE-DB1D-438B-AB26-E2ECB23A3914}"/>
              </a:ext>
            </a:extLst>
          </p:cNvPr>
          <p:cNvCxnSpPr>
            <a:cxnSpLocks/>
          </p:cNvCxnSpPr>
          <p:nvPr/>
        </p:nvCxnSpPr>
        <p:spPr>
          <a:xfrm flipV="1">
            <a:off x="4975391" y="3016917"/>
            <a:ext cx="1457156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159BC3-D4AA-41E2-80AD-EFB89C61A517}"/>
              </a:ext>
            </a:extLst>
          </p:cNvPr>
          <p:cNvCxnSpPr>
            <a:cxnSpLocks/>
          </p:cNvCxnSpPr>
          <p:nvPr/>
        </p:nvCxnSpPr>
        <p:spPr>
          <a:xfrm flipV="1">
            <a:off x="2274968" y="2950074"/>
            <a:ext cx="1256631" cy="89568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5ABA4D-0196-4A10-B788-D7DAB386B314}"/>
              </a:ext>
            </a:extLst>
          </p:cNvPr>
          <p:cNvCxnSpPr>
            <a:cxnSpLocks/>
          </p:cNvCxnSpPr>
          <p:nvPr/>
        </p:nvCxnSpPr>
        <p:spPr>
          <a:xfrm flipV="1">
            <a:off x="2301704" y="2936707"/>
            <a:ext cx="1256629" cy="19517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FF3980-3C1D-4A7A-9D67-7DA91492EFB4}"/>
              </a:ext>
            </a:extLst>
          </p:cNvPr>
          <p:cNvCxnSpPr>
            <a:cxnSpLocks/>
          </p:cNvCxnSpPr>
          <p:nvPr/>
        </p:nvCxnSpPr>
        <p:spPr>
          <a:xfrm>
            <a:off x="2288338" y="1934075"/>
            <a:ext cx="1243262" cy="102936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C292EF5-79FC-4883-ABAC-26F2F97C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386" y="4780799"/>
            <a:ext cx="7166248" cy="1541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Capteurs</a:t>
            </a:r>
            <a:r>
              <a:rPr lang="en-US" dirty="0">
                <a:ea typeface="+mn-lt"/>
                <a:cs typeface="+mn-lt"/>
              </a:rPr>
              <a:t> -&gt; </a:t>
            </a:r>
            <a:r>
              <a:rPr lang="en-US" dirty="0" err="1">
                <a:ea typeface="+mn-lt"/>
                <a:cs typeface="+mn-lt"/>
              </a:rPr>
              <a:t>envoient</a:t>
            </a:r>
            <a:r>
              <a:rPr lang="en-US" dirty="0">
                <a:ea typeface="+mn-lt"/>
                <a:cs typeface="+mn-lt"/>
              </a:rPr>
              <a:t> les </a:t>
            </a:r>
            <a:r>
              <a:rPr lang="en-US" dirty="0" err="1">
                <a:ea typeface="+mn-lt"/>
                <a:cs typeface="+mn-lt"/>
              </a:rPr>
              <a:t>infos</a:t>
            </a:r>
            <a:r>
              <a:rPr lang="en-US" dirty="0">
                <a:ea typeface="+mn-lt"/>
                <a:cs typeface="+mn-lt"/>
              </a:rPr>
              <a:t> au Pi à la </a:t>
            </a:r>
            <a:r>
              <a:rPr lang="en-US" dirty="0" err="1">
                <a:ea typeface="+mn-lt"/>
                <a:cs typeface="+mn-lt"/>
              </a:rPr>
              <a:t>demande</a:t>
            </a:r>
            <a:endParaRPr lang="en-US" dirty="0" err="1"/>
          </a:p>
          <a:p>
            <a:r>
              <a:rPr lang="en-US" dirty="0"/>
              <a:t>Pi = </a:t>
            </a:r>
            <a:r>
              <a:rPr lang="en-US" dirty="0" err="1"/>
              <a:t>centrale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et </a:t>
            </a:r>
            <a:r>
              <a:rPr lang="en-US" dirty="0" err="1"/>
              <a:t>récupération</a:t>
            </a:r>
            <a:r>
              <a:rPr lang="en-US" dirty="0"/>
              <a:t> des </a:t>
            </a:r>
            <a:r>
              <a:rPr lang="en-US" dirty="0" err="1"/>
              <a:t>infos</a:t>
            </a:r>
          </a:p>
          <a:p>
            <a:r>
              <a:rPr lang="en-US" dirty="0"/>
              <a:t>Alexa = Interface </a:t>
            </a:r>
            <a:r>
              <a:rPr lang="en-US" dirty="0" err="1"/>
              <a:t>Utilisateur</a:t>
            </a:r>
          </a:p>
        </p:txBody>
      </p:sp>
    </p:spTree>
    <p:extLst>
      <p:ext uri="{BB962C8B-B14F-4D97-AF65-F5344CB8AC3E}">
        <p14:creationId xmlns:p14="http://schemas.microsoft.com/office/powerpoint/2010/main" val="400838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7FCA-B390-493D-8023-C0292423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576E-BA3D-4B46-BF09-EF6A17DC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Alexa : pas possible de se connecter à </a:t>
            </a:r>
            <a:r>
              <a:rPr lang="en-US" dirty="0" err="1"/>
              <a:t>elle</a:t>
            </a:r>
            <a:r>
              <a:rPr lang="en-US" dirty="0"/>
              <a:t> pour </a:t>
            </a:r>
            <a:r>
              <a:rPr lang="en-US" dirty="0" err="1"/>
              <a:t>lui</a:t>
            </a:r>
            <a:r>
              <a:rPr lang="en-US" dirty="0"/>
              <a:t> demander de faire </a:t>
            </a:r>
            <a:r>
              <a:rPr lang="en-US" dirty="0" err="1"/>
              <a:t>quelque</a:t>
            </a:r>
            <a:r>
              <a:rPr lang="en-US" dirty="0"/>
              <a:t> chose</a:t>
            </a:r>
          </a:p>
          <a:p>
            <a:r>
              <a:rPr lang="en-US" dirty="0"/>
              <a:t>Pi : trop </a:t>
            </a:r>
            <a:r>
              <a:rPr lang="en-US" dirty="0" err="1"/>
              <a:t>peu</a:t>
            </a:r>
            <a:r>
              <a:rPr lang="en-US" dirty="0"/>
              <a:t> puissant pour installer </a:t>
            </a:r>
            <a:r>
              <a:rPr lang="en-US" dirty="0" err="1"/>
              <a:t>librairies</a:t>
            </a:r>
            <a:r>
              <a:rPr lang="en-US" dirty="0"/>
              <a:t> python pour IA</a:t>
            </a:r>
          </a:p>
          <a:p>
            <a:r>
              <a:rPr lang="en-US" dirty="0"/>
              <a:t>Impossible de demander des </a:t>
            </a:r>
            <a:r>
              <a:rPr lang="en-US" dirty="0" err="1"/>
              <a:t>infos</a:t>
            </a:r>
            <a:r>
              <a:rPr lang="en-US" dirty="0"/>
              <a:t> au </a:t>
            </a:r>
            <a:r>
              <a:rPr lang="en-US" dirty="0" err="1"/>
              <a:t>capteurs</a:t>
            </a:r>
            <a:r>
              <a:rPr lang="en-US" dirty="0"/>
              <a:t> : </a:t>
            </a:r>
            <a:r>
              <a:rPr lang="en-US" dirty="0" err="1"/>
              <a:t>besoin</a:t>
            </a:r>
            <a:r>
              <a:rPr lang="en-US" dirty="0"/>
              <a:t> </a:t>
            </a:r>
            <a:r>
              <a:rPr lang="en-US" dirty="0" err="1"/>
              <a:t>d'attendre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</a:t>
            </a:r>
            <a:r>
              <a:rPr lang="en-US" dirty="0" err="1"/>
              <a:t>envoie</a:t>
            </a:r>
            <a:r>
              <a:rPr lang="en-US" dirty="0"/>
              <a:t> la </a:t>
            </a:r>
            <a:r>
              <a:rPr lang="en-US" dirty="0" err="1"/>
              <a:t>données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3F904F-BE4C-409E-9027-A0A17838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01" y="3913909"/>
            <a:ext cx="2943726" cy="29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4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C45A2-170B-4ABE-A9A5-F792D4F9C09F}"/>
              </a:ext>
            </a:extLst>
          </p:cNvPr>
          <p:cNvSpPr/>
          <p:nvPr/>
        </p:nvSpPr>
        <p:spPr>
          <a:xfrm>
            <a:off x="3539957" y="1955801"/>
            <a:ext cx="1590841" cy="159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85786-D28A-4F0B-BB69-BDBCD59927A0}"/>
              </a:ext>
            </a:extLst>
          </p:cNvPr>
          <p:cNvSpPr txBox="1"/>
          <p:nvPr/>
        </p:nvSpPr>
        <p:spPr>
          <a:xfrm>
            <a:off x="4047623" y="2550362"/>
            <a:ext cx="4705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F3727-587C-4358-8923-23060276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Approche</a:t>
            </a:r>
            <a:r>
              <a:rPr lang="en-US" dirty="0"/>
              <a:t> viable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906207-2759-4633-ABA4-E8D3004255CF}"/>
              </a:ext>
            </a:extLst>
          </p:cNvPr>
          <p:cNvSpPr/>
          <p:nvPr/>
        </p:nvSpPr>
        <p:spPr>
          <a:xfrm>
            <a:off x="340726" y="2325937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C30854-2C72-4281-BB2A-538FEEC075B7}"/>
              </a:ext>
            </a:extLst>
          </p:cNvPr>
          <p:cNvSpPr/>
          <p:nvPr/>
        </p:nvSpPr>
        <p:spPr>
          <a:xfrm>
            <a:off x="340726" y="1350042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5B77FC-E298-4B8B-B34E-EEC7C399AD3F}"/>
              </a:ext>
            </a:extLst>
          </p:cNvPr>
          <p:cNvSpPr/>
          <p:nvPr/>
        </p:nvSpPr>
        <p:spPr>
          <a:xfrm>
            <a:off x="340726" y="3208253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DEEE1F-5443-4BC9-824B-3317586A9E5D}"/>
              </a:ext>
            </a:extLst>
          </p:cNvPr>
          <p:cNvSpPr/>
          <p:nvPr/>
        </p:nvSpPr>
        <p:spPr>
          <a:xfrm>
            <a:off x="340726" y="4972884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9B8429-A657-4121-B960-31BA84889BFA}"/>
              </a:ext>
            </a:extLst>
          </p:cNvPr>
          <p:cNvSpPr/>
          <p:nvPr/>
        </p:nvSpPr>
        <p:spPr>
          <a:xfrm>
            <a:off x="340726" y="4077201"/>
            <a:ext cx="2005262" cy="668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1C227-7674-48F8-BF16-3B2CAF07CEC6}"/>
              </a:ext>
            </a:extLst>
          </p:cNvPr>
          <p:cNvSpPr txBox="1"/>
          <p:nvPr/>
        </p:nvSpPr>
        <p:spPr>
          <a:xfrm>
            <a:off x="571833" y="1507624"/>
            <a:ext cx="1540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Mouvements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15EAB-3BDB-4F80-9AB4-AAEB67F55C21}"/>
              </a:ext>
            </a:extLst>
          </p:cNvPr>
          <p:cNvSpPr txBox="1"/>
          <p:nvPr/>
        </p:nvSpPr>
        <p:spPr>
          <a:xfrm>
            <a:off x="852571" y="2483518"/>
            <a:ext cx="1072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Lumière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A9B04-D4F3-46B8-A178-877DEDDE1C59}"/>
              </a:ext>
            </a:extLst>
          </p:cNvPr>
          <p:cNvSpPr txBox="1"/>
          <p:nvPr/>
        </p:nvSpPr>
        <p:spPr>
          <a:xfrm>
            <a:off x="852571" y="3365834"/>
            <a:ext cx="898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Alexa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E7437-E6E9-4631-A739-B057EC8B0895}"/>
              </a:ext>
            </a:extLst>
          </p:cNvPr>
          <p:cNvSpPr txBox="1"/>
          <p:nvPr/>
        </p:nvSpPr>
        <p:spPr>
          <a:xfrm>
            <a:off x="558464" y="4234781"/>
            <a:ext cx="172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Température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50EBE-D514-4C5E-9437-F70C96C73671}"/>
              </a:ext>
            </a:extLst>
          </p:cNvPr>
          <p:cNvSpPr txBox="1"/>
          <p:nvPr/>
        </p:nvSpPr>
        <p:spPr>
          <a:xfrm>
            <a:off x="638676" y="5130466"/>
            <a:ext cx="1419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Smartphone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0FD8EAA9-EFF4-4E2A-8E1F-BBD2EE8DEA76}"/>
              </a:ext>
            </a:extLst>
          </p:cNvPr>
          <p:cNvSpPr/>
          <p:nvPr/>
        </p:nvSpPr>
        <p:spPr>
          <a:xfrm>
            <a:off x="6347326" y="2022643"/>
            <a:ext cx="2219157" cy="137694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2CD3F-F468-40B2-BE2F-2A271A62EC91}"/>
              </a:ext>
            </a:extLst>
          </p:cNvPr>
          <p:cNvSpPr txBox="1"/>
          <p:nvPr/>
        </p:nvSpPr>
        <p:spPr>
          <a:xfrm>
            <a:off x="7019591" y="2567907"/>
            <a:ext cx="1138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Cloud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36EF55-A896-43C8-8EB2-78BFFE985507}"/>
              </a:ext>
            </a:extLst>
          </p:cNvPr>
          <p:cNvCxnSpPr/>
          <p:nvPr/>
        </p:nvCxnSpPr>
        <p:spPr>
          <a:xfrm flipV="1">
            <a:off x="5135812" y="2669340"/>
            <a:ext cx="1203158" cy="5347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82742-169A-4B09-9D56-50B85BC91E88}"/>
              </a:ext>
            </a:extLst>
          </p:cNvPr>
          <p:cNvCxnSpPr>
            <a:cxnSpLocks/>
          </p:cNvCxnSpPr>
          <p:nvPr/>
        </p:nvCxnSpPr>
        <p:spPr>
          <a:xfrm>
            <a:off x="2288340" y="2669337"/>
            <a:ext cx="1243262" cy="5347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A6C2CC-C2BE-4067-A800-06BF26868F63}"/>
              </a:ext>
            </a:extLst>
          </p:cNvPr>
          <p:cNvCxnSpPr>
            <a:cxnSpLocks/>
          </p:cNvCxnSpPr>
          <p:nvPr/>
        </p:nvCxnSpPr>
        <p:spPr>
          <a:xfrm flipV="1">
            <a:off x="2288337" y="2722813"/>
            <a:ext cx="1256632" cy="7486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72A597-BA66-42A8-B44A-4AEBAE9DC1BE}"/>
              </a:ext>
            </a:extLst>
          </p:cNvPr>
          <p:cNvCxnSpPr>
            <a:cxnSpLocks/>
          </p:cNvCxnSpPr>
          <p:nvPr/>
        </p:nvCxnSpPr>
        <p:spPr>
          <a:xfrm flipV="1">
            <a:off x="2301704" y="2776286"/>
            <a:ext cx="1229894" cy="15106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CD9282-E2B9-436A-A7DA-58A9F046C2ED}"/>
              </a:ext>
            </a:extLst>
          </p:cNvPr>
          <p:cNvCxnSpPr>
            <a:cxnSpLocks/>
          </p:cNvCxnSpPr>
          <p:nvPr/>
        </p:nvCxnSpPr>
        <p:spPr>
          <a:xfrm flipV="1">
            <a:off x="2341809" y="2762918"/>
            <a:ext cx="1189788" cy="259347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E77235-28CE-418E-A594-2ABA7042DA88}"/>
              </a:ext>
            </a:extLst>
          </p:cNvPr>
          <p:cNvCxnSpPr>
            <a:cxnSpLocks/>
          </p:cNvCxnSpPr>
          <p:nvPr/>
        </p:nvCxnSpPr>
        <p:spPr>
          <a:xfrm>
            <a:off x="2288339" y="1746917"/>
            <a:ext cx="1269998" cy="9491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012C9C2-798E-4B15-A280-60787A0F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228" y="4286170"/>
            <a:ext cx="8917509" cy="257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 </a:t>
            </a:r>
            <a:r>
              <a:rPr lang="en-US" dirty="0" err="1"/>
              <a:t>centralise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les </a:t>
            </a:r>
            <a:r>
              <a:rPr lang="en-US" dirty="0" err="1"/>
              <a:t>données</a:t>
            </a:r>
          </a:p>
          <a:p>
            <a:r>
              <a:rPr lang="en-US" dirty="0" err="1"/>
              <a:t>Capteurs</a:t>
            </a:r>
            <a:r>
              <a:rPr lang="en-US" dirty="0"/>
              <a:t> </a:t>
            </a:r>
            <a:r>
              <a:rPr lang="en-US" dirty="0" err="1"/>
              <a:t>envoient</a:t>
            </a:r>
            <a:r>
              <a:rPr lang="en-US" dirty="0"/>
              <a:t> les </a:t>
            </a:r>
            <a:r>
              <a:rPr lang="en-US" dirty="0" err="1"/>
              <a:t>infos</a:t>
            </a:r>
            <a:r>
              <a:rPr lang="en-US" dirty="0"/>
              <a:t> au Pi </a:t>
            </a:r>
            <a:r>
              <a:rPr lang="en-US" dirty="0" err="1"/>
              <a:t>lorsque</a:t>
            </a:r>
            <a:r>
              <a:rPr lang="en-US" dirty="0"/>
              <a:t> situation </a:t>
            </a:r>
            <a:r>
              <a:rPr lang="en-US" dirty="0" err="1"/>
              <a:t>changée</a:t>
            </a:r>
          </a:p>
          <a:p>
            <a:r>
              <a:rPr lang="en-US" dirty="0"/>
              <a:t>Smartphone </a:t>
            </a:r>
            <a:r>
              <a:rPr lang="en-US" dirty="0" err="1"/>
              <a:t>envoie</a:t>
            </a:r>
            <a:r>
              <a:rPr lang="en-US" dirty="0"/>
              <a:t> en permanence les </a:t>
            </a:r>
            <a:r>
              <a:rPr lang="en-US" dirty="0" err="1"/>
              <a:t>données</a:t>
            </a:r>
            <a:r>
              <a:rPr lang="en-US" dirty="0"/>
              <a:t> au Pi</a:t>
            </a:r>
          </a:p>
          <a:p>
            <a:r>
              <a:rPr lang="en-US" dirty="0"/>
              <a:t>Alexa : role de </a:t>
            </a:r>
            <a:r>
              <a:rPr lang="en-US" dirty="0" err="1"/>
              <a:t>capteur</a:t>
            </a:r>
            <a:r>
              <a:rPr lang="en-US" dirty="0"/>
              <a:t>, </a:t>
            </a:r>
            <a:r>
              <a:rPr lang="en-US" dirty="0" err="1"/>
              <a:t>réagit</a:t>
            </a:r>
            <a:r>
              <a:rPr lang="en-US" dirty="0"/>
              <a:t> </a:t>
            </a:r>
            <a:r>
              <a:rPr lang="en-US" dirty="0" err="1"/>
              <a:t>lorsque</a:t>
            </a:r>
            <a:r>
              <a:rPr lang="en-US" dirty="0"/>
              <a:t> la </a:t>
            </a:r>
            <a:r>
              <a:rPr lang="en-US" dirty="0" err="1"/>
              <a:t>personne</a:t>
            </a:r>
            <a:r>
              <a:rPr lang="en-US" dirty="0"/>
              <a:t> le </a:t>
            </a:r>
            <a:r>
              <a:rPr lang="en-US" dirty="0" err="1"/>
              <a:t>demande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3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9629-38DD-4226-89D9-EED7629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Approche</a:t>
            </a:r>
            <a:r>
              <a:rPr lang="en-US" dirty="0"/>
              <a:t> viable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4EF7E-D89A-4573-A4E6-34BE0FD1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45509"/>
            <a:ext cx="4185623" cy="576262"/>
          </a:xfrm>
        </p:spPr>
        <p:txBody>
          <a:bodyPr/>
          <a:lstStyle/>
          <a:p>
            <a:r>
              <a:rPr lang="en-US" dirty="0" err="1"/>
              <a:t>Apprentissage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0326D-282A-46EF-8FAA-03699F496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028719"/>
            <a:ext cx="4185623" cy="4788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Smartphone </a:t>
            </a:r>
            <a:r>
              <a:rPr lang="en-US" dirty="0" err="1"/>
              <a:t>envoie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au Pi</a:t>
            </a:r>
          </a:p>
          <a:p>
            <a:r>
              <a:rPr lang="en-US" dirty="0"/>
              <a:t>Pi </a:t>
            </a:r>
            <a:r>
              <a:rPr lang="en-US" dirty="0" err="1"/>
              <a:t>récupère</a:t>
            </a:r>
            <a:r>
              <a:rPr lang="en-US" dirty="0"/>
              <a:t> </a:t>
            </a:r>
            <a:r>
              <a:rPr lang="en-US" dirty="0" err="1"/>
              <a:t>infos</a:t>
            </a:r>
            <a:r>
              <a:rPr lang="en-US" dirty="0"/>
              <a:t> et </a:t>
            </a:r>
            <a:r>
              <a:rPr lang="en-US" dirty="0" err="1"/>
              <a:t>stocke</a:t>
            </a:r>
            <a:r>
              <a:rPr lang="en-US" dirty="0"/>
              <a:t> dans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nommé</a:t>
            </a:r>
            <a:r>
              <a:rPr lang="en-US" dirty="0"/>
              <a:t> avec la position dans </a:t>
            </a:r>
            <a:r>
              <a:rPr lang="en-US" dirty="0" err="1"/>
              <a:t>laquelle</a:t>
            </a:r>
            <a:r>
              <a:rPr lang="en-US" dirty="0"/>
              <a:t> se </a:t>
            </a:r>
            <a:r>
              <a:rPr lang="en-US" dirty="0" err="1"/>
              <a:t>trouve</a:t>
            </a:r>
            <a:r>
              <a:rPr lang="en-US" dirty="0"/>
              <a:t> la </a:t>
            </a:r>
            <a:r>
              <a:rPr lang="en-US" dirty="0" err="1"/>
              <a:t>personne</a:t>
            </a:r>
            <a:r>
              <a:rPr lang="en-US" dirty="0"/>
              <a:t> pour </a:t>
            </a:r>
            <a:r>
              <a:rPr lang="en-US" dirty="0" err="1"/>
              <a:t>apprentissage</a:t>
            </a:r>
          </a:p>
          <a:p>
            <a:endParaRPr lang="en-US" dirty="0"/>
          </a:p>
          <a:p>
            <a:r>
              <a:rPr lang="en-US" dirty="0"/>
              <a:t>Pour la </a:t>
            </a:r>
            <a:r>
              <a:rPr lang="en-US" dirty="0" err="1"/>
              <a:t>maison</a:t>
            </a:r>
            <a:r>
              <a:rPr lang="en-US" dirty="0"/>
              <a:t> : </a:t>
            </a:r>
            <a:r>
              <a:rPr lang="en-US" dirty="0" err="1"/>
              <a:t>utilisation</a:t>
            </a:r>
            <a:r>
              <a:rPr lang="en-US" dirty="0"/>
              <a:t> d'un </a:t>
            </a:r>
            <a:r>
              <a:rPr lang="en-US" dirty="0" err="1"/>
              <a:t>jeu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"</a:t>
            </a:r>
            <a:r>
              <a:rPr lang="en-US" dirty="0" err="1"/>
              <a:t>normale</a:t>
            </a:r>
            <a:r>
              <a:rPr lang="en-US" dirty="0"/>
              <a:t>" </a:t>
            </a:r>
            <a:r>
              <a:rPr lang="en-US" dirty="0" err="1"/>
              <a:t>récupéré</a:t>
            </a:r>
            <a:r>
              <a:rPr lang="en-US" dirty="0"/>
              <a:t> sur internet </a:t>
            </a:r>
            <a:r>
              <a:rPr lang="en-US" dirty="0" err="1"/>
              <a:t>contenant</a:t>
            </a:r>
            <a:r>
              <a:rPr lang="en-US" dirty="0"/>
              <a:t> info de </a:t>
            </a:r>
            <a:r>
              <a:rPr lang="en-US" dirty="0" err="1"/>
              <a:t>température</a:t>
            </a:r>
            <a:r>
              <a:rPr lang="en-US" dirty="0"/>
              <a:t>, </a:t>
            </a:r>
            <a:r>
              <a:rPr lang="en-US" dirty="0" err="1"/>
              <a:t>heures</a:t>
            </a:r>
            <a:r>
              <a:rPr lang="en-US" dirty="0"/>
              <a:t> </a:t>
            </a:r>
            <a:r>
              <a:rPr lang="en-US" dirty="0" err="1"/>
              <a:t>d'activités</a:t>
            </a:r>
            <a:r>
              <a:rPr lang="en-US" dirty="0"/>
              <a:t>, etc...</a:t>
            </a:r>
          </a:p>
          <a:p>
            <a:endParaRPr lang="en-US" dirty="0"/>
          </a:p>
          <a:p>
            <a:r>
              <a:rPr lang="en-US" dirty="0"/>
              <a:t>Tout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envoyé</a:t>
            </a:r>
            <a:r>
              <a:rPr lang="en-US" dirty="0"/>
              <a:t> par le Pi à </a:t>
            </a:r>
            <a:r>
              <a:rPr lang="en-US" dirty="0" err="1"/>
              <a:t>l'IA</a:t>
            </a:r>
            <a:r>
              <a:rPr lang="en-US" dirty="0"/>
              <a:t> se </a:t>
            </a:r>
            <a:r>
              <a:rPr lang="en-US" dirty="0" err="1"/>
              <a:t>trouvant</a:t>
            </a:r>
            <a:r>
              <a:rPr lang="en-US" dirty="0"/>
              <a:t> sur le </a:t>
            </a:r>
            <a:r>
              <a:rPr lang="en-US" dirty="0" err="1"/>
              <a:t>Serveur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04328-B529-40C0-B915-C7E51D56D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45509"/>
            <a:ext cx="4185618" cy="576262"/>
          </a:xfrm>
        </p:spPr>
        <p:txBody>
          <a:bodyPr/>
          <a:lstStyle/>
          <a:p>
            <a:r>
              <a:rPr lang="en-US" dirty="0" err="1"/>
              <a:t>Analyse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E02E8-B7D5-4C7C-9E16-8CA161ACE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028719"/>
            <a:ext cx="4185617" cy="4788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capteur</a:t>
            </a:r>
            <a:r>
              <a:rPr lang="en-US" dirty="0"/>
              <a:t> </a:t>
            </a:r>
            <a:r>
              <a:rPr lang="en-US" dirty="0" err="1"/>
              <a:t>envoie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: Pi </a:t>
            </a:r>
            <a:r>
              <a:rPr lang="en-US" dirty="0" err="1"/>
              <a:t>envoie</a:t>
            </a:r>
            <a:r>
              <a:rPr lang="en-US" dirty="0"/>
              <a:t> à </a:t>
            </a:r>
            <a:r>
              <a:rPr lang="en-US" dirty="0" err="1"/>
              <a:t>l'IA</a:t>
            </a:r>
          </a:p>
          <a:p>
            <a:r>
              <a:rPr lang="en-US" dirty="0"/>
              <a:t>IA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voir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on </a:t>
            </a:r>
            <a:r>
              <a:rPr lang="en-US" dirty="0" err="1"/>
              <a:t>est</a:t>
            </a:r>
            <a:r>
              <a:rPr lang="en-US" dirty="0"/>
              <a:t> dans des conditions </a:t>
            </a:r>
            <a:r>
              <a:rPr lang="en-US" dirty="0" err="1"/>
              <a:t>exceptionnelles</a:t>
            </a:r>
          </a:p>
          <a:p>
            <a:r>
              <a:rPr lang="en-US" dirty="0"/>
              <a:t>IA </a:t>
            </a:r>
            <a:r>
              <a:rPr lang="en-US" dirty="0" err="1"/>
              <a:t>renvoie</a:t>
            </a:r>
            <a:r>
              <a:rPr lang="en-US" dirty="0"/>
              <a:t> au Pi</a:t>
            </a:r>
          </a:p>
          <a:p>
            <a:r>
              <a:rPr lang="en-US" dirty="0"/>
              <a:t>Pi </a:t>
            </a:r>
            <a:r>
              <a:rPr lang="en-US" dirty="0" err="1"/>
              <a:t>agit</a:t>
            </a:r>
            <a:r>
              <a:rPr lang="en-US" dirty="0"/>
              <a:t> en </a:t>
            </a:r>
            <a:r>
              <a:rPr lang="en-US" dirty="0" err="1"/>
              <a:t>fonction</a:t>
            </a:r>
            <a:r>
              <a:rPr lang="en-US" dirty="0"/>
              <a:t> du </a:t>
            </a:r>
            <a:r>
              <a:rPr lang="en-US" dirty="0" err="1"/>
              <a:t>problème</a:t>
            </a:r>
          </a:p>
        </p:txBody>
      </p:sp>
    </p:spTree>
    <p:extLst>
      <p:ext uri="{BB962C8B-B14F-4D97-AF65-F5344CB8AC3E}">
        <p14:creationId xmlns:p14="http://schemas.microsoft.com/office/powerpoint/2010/main" val="124228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ABB-A85E-40FA-9D70-68E25438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C8AA-877D-4A23-8B79-7B7818C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Smartphone : </a:t>
            </a:r>
            <a:r>
              <a:rPr lang="en-US" dirty="0" err="1"/>
              <a:t>recup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et </a:t>
            </a:r>
            <a:r>
              <a:rPr lang="en-US" dirty="0" err="1"/>
              <a:t>création</a:t>
            </a:r>
            <a:r>
              <a:rPr lang="en-US" dirty="0"/>
              <a:t> des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d'apprentissage</a:t>
            </a:r>
          </a:p>
          <a:p>
            <a:r>
              <a:rPr lang="en-US" dirty="0" err="1"/>
              <a:t>Capteurs</a:t>
            </a:r>
            <a:r>
              <a:rPr lang="en-US" dirty="0"/>
              <a:t> : </a:t>
            </a:r>
            <a:r>
              <a:rPr lang="en-US" dirty="0" err="1"/>
              <a:t>envoie</a:t>
            </a:r>
            <a:r>
              <a:rPr lang="en-US" dirty="0"/>
              <a:t> des </a:t>
            </a:r>
            <a:r>
              <a:rPr lang="en-US" dirty="0" err="1"/>
              <a:t>infos</a:t>
            </a:r>
            <a:r>
              <a:rPr lang="en-US" dirty="0"/>
              <a:t> </a:t>
            </a:r>
            <a:r>
              <a:rPr lang="en-US" dirty="0" err="1"/>
              <a:t>exceptionnelles</a:t>
            </a:r>
            <a:r>
              <a:rPr lang="en-US" dirty="0"/>
              <a:t> (</a:t>
            </a:r>
            <a:r>
              <a:rPr lang="en-US" dirty="0" err="1"/>
              <a:t>mouvements</a:t>
            </a:r>
            <a:r>
              <a:rPr lang="en-US" dirty="0"/>
              <a:t>, augmentation de </a:t>
            </a:r>
            <a:r>
              <a:rPr lang="en-US" dirty="0" err="1"/>
              <a:t>température</a:t>
            </a:r>
            <a:r>
              <a:rPr lang="en-US" dirty="0"/>
              <a:t> </a:t>
            </a:r>
            <a:r>
              <a:rPr lang="en-US" dirty="0" err="1"/>
              <a:t>anoramale</a:t>
            </a:r>
            <a:r>
              <a:rPr lang="en-US" dirty="0"/>
              <a:t>...)</a:t>
            </a:r>
          </a:p>
          <a:p>
            <a:r>
              <a:rPr lang="en-US" dirty="0"/>
              <a:t>Skill Alexa : </a:t>
            </a:r>
            <a:r>
              <a:rPr lang="en-US" dirty="0" err="1"/>
              <a:t>envoie</a:t>
            </a:r>
            <a:r>
              <a:rPr lang="en-US" dirty="0"/>
              <a:t> de mail </a:t>
            </a:r>
            <a:r>
              <a:rPr lang="en-US" dirty="0" err="1"/>
              <a:t>lorsque</a:t>
            </a:r>
            <a:r>
              <a:rPr lang="en-US" dirty="0"/>
              <a:t> </a:t>
            </a:r>
            <a:r>
              <a:rPr lang="en-US" dirty="0" err="1"/>
              <a:t>problème</a:t>
            </a:r>
            <a:r>
              <a:rPr lang="en-US" dirty="0"/>
              <a:t> à la </a:t>
            </a:r>
            <a:r>
              <a:rPr lang="en-US" dirty="0" err="1"/>
              <a:t>maison</a:t>
            </a:r>
          </a:p>
        </p:txBody>
      </p:sp>
    </p:spTree>
    <p:extLst>
      <p:ext uri="{BB962C8B-B14F-4D97-AF65-F5344CB8AC3E}">
        <p14:creationId xmlns:p14="http://schemas.microsoft.com/office/powerpoint/2010/main" val="423850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0646-50BD-4F04-912D-EA90AEEB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0E06-D1DA-43EF-8D01-34068621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IA sur </a:t>
            </a:r>
            <a:r>
              <a:rPr lang="en-US" dirty="0" err="1"/>
              <a:t>serveur</a:t>
            </a:r>
            <a:r>
              <a:rPr lang="en-US" dirty="0"/>
              <a:t> Cloud</a:t>
            </a:r>
          </a:p>
          <a:p>
            <a:r>
              <a:rPr lang="en-US" dirty="0"/>
              <a:t>Interconnexion entre tout et </a:t>
            </a:r>
            <a:r>
              <a:rPr lang="en-US" dirty="0" err="1"/>
              <a:t>envoie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sur le </a:t>
            </a:r>
            <a:r>
              <a:rPr lang="en-US" dirty="0" err="1"/>
              <a:t>serveur</a:t>
            </a:r>
            <a:r>
              <a:rPr lang="en-US" dirty="0"/>
              <a:t> via le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85C2-AF5A-401C-B281-BC35FBCD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</a:t>
            </a:r>
            <a:r>
              <a:rPr lang="en-US" dirty="0" err="1"/>
              <a:t>fonctionnelle</a:t>
            </a:r>
            <a:r>
              <a:rPr lang="en-US" dirty="0"/>
              <a:t> :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d'usage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03AE-B4D7-4694-AC09-292FEE7C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3193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 sur batterie </a:t>
            </a:r>
            <a:r>
              <a:rPr lang="en-US" dirty="0" err="1"/>
              <a:t>externe</a:t>
            </a:r>
            <a:r>
              <a:rPr lang="en-US" dirty="0"/>
              <a:t> : </a:t>
            </a:r>
            <a:r>
              <a:rPr lang="en-US" dirty="0" err="1"/>
              <a:t>parer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coupure</a:t>
            </a:r>
            <a:r>
              <a:rPr lang="en-US" dirty="0"/>
              <a:t> </a:t>
            </a:r>
            <a:r>
              <a:rPr lang="en-US" dirty="0" err="1"/>
              <a:t>d'elec</a:t>
            </a:r>
          </a:p>
          <a:p>
            <a:r>
              <a:rPr lang="en-US" dirty="0" err="1"/>
              <a:t>Capteurs</a:t>
            </a:r>
            <a:r>
              <a:rPr lang="en-US" dirty="0"/>
              <a:t> </a:t>
            </a:r>
            <a:r>
              <a:rPr lang="en-US" dirty="0" err="1"/>
              <a:t>branchés</a:t>
            </a:r>
            <a:r>
              <a:rPr lang="en-US" dirty="0"/>
              <a:t> sur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électrique</a:t>
            </a:r>
            <a:r>
              <a:rPr lang="en-US" dirty="0"/>
              <a:t> pour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permanente</a:t>
            </a:r>
            <a:r>
              <a:rPr lang="en-US" dirty="0"/>
              <a:t> sans </a:t>
            </a:r>
            <a:r>
              <a:rPr lang="en-US" dirty="0" err="1"/>
              <a:t>problème</a:t>
            </a:r>
            <a:r>
              <a:rPr lang="en-US" dirty="0"/>
              <a:t> </a:t>
            </a:r>
            <a:r>
              <a:rPr lang="en-US" dirty="0" err="1"/>
              <a:t>d'autonomie</a:t>
            </a:r>
          </a:p>
          <a:p>
            <a:r>
              <a:rPr lang="en-US" dirty="0"/>
              <a:t>Alexa chez les </a:t>
            </a:r>
            <a:r>
              <a:rPr lang="en-US" dirty="0" err="1"/>
              <a:t>proches</a:t>
            </a:r>
            <a:r>
              <a:rPr lang="en-US" dirty="0"/>
              <a:t> pour </a:t>
            </a:r>
            <a:r>
              <a:rPr lang="en-US" dirty="0" err="1"/>
              <a:t>envoyer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notif</a:t>
            </a:r>
          </a:p>
          <a:p>
            <a:r>
              <a:rPr lang="en-US" dirty="0" err="1">
                <a:ea typeface="+mn-lt"/>
                <a:cs typeface="+mn-lt"/>
              </a:rPr>
              <a:t>Mettre</a:t>
            </a:r>
            <a:r>
              <a:rPr lang="en-US" dirty="0">
                <a:ea typeface="+mn-lt"/>
                <a:cs typeface="+mn-lt"/>
              </a:rPr>
              <a:t> en place 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 interface </a:t>
            </a:r>
            <a:r>
              <a:rPr lang="en-US" dirty="0" err="1">
                <a:ea typeface="+mn-lt"/>
                <a:cs typeface="+mn-lt"/>
              </a:rPr>
              <a:t>utilisateur</a:t>
            </a:r>
            <a:r>
              <a:rPr lang="en-US" dirty="0">
                <a:ea typeface="+mn-lt"/>
                <a:cs typeface="+mn-lt"/>
              </a:rPr>
              <a:t> pour le </a:t>
            </a:r>
            <a:r>
              <a:rPr lang="en-US" dirty="0" err="1">
                <a:ea typeface="+mn-lt"/>
                <a:cs typeface="+mn-lt"/>
              </a:rPr>
              <a:t>système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permettant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d'intéragir</a:t>
            </a:r>
            <a:r>
              <a:rPr lang="en-US" dirty="0">
                <a:ea typeface="+mn-lt"/>
                <a:cs typeface="+mn-lt"/>
              </a:rPr>
              <a:t> avec </a:t>
            </a:r>
            <a:r>
              <a:rPr lang="en-US" dirty="0" err="1">
                <a:ea typeface="+mn-lt"/>
                <a:cs typeface="+mn-lt"/>
              </a:rPr>
              <a:t>lui</a:t>
            </a:r>
            <a:r>
              <a:rPr lang="en-US" dirty="0">
                <a:ea typeface="+mn-lt"/>
                <a:cs typeface="+mn-lt"/>
              </a:rPr>
              <a:t> dans les deux </a:t>
            </a:r>
            <a:r>
              <a:rPr lang="en-US" dirty="0" err="1">
                <a:ea typeface="+mn-lt"/>
                <a:cs typeface="+mn-lt"/>
              </a:rPr>
              <a:t>sens</a:t>
            </a:r>
            <a:r>
              <a:rPr lang="en-US" dirty="0">
                <a:ea typeface="+mn-lt"/>
                <a:cs typeface="+mn-lt"/>
              </a:rPr>
              <a:t> (pas </a:t>
            </a:r>
            <a:r>
              <a:rPr lang="en-US" dirty="0" err="1">
                <a:ea typeface="+mn-lt"/>
                <a:cs typeface="+mn-lt"/>
              </a:rPr>
              <a:t>seulement</a:t>
            </a:r>
            <a:r>
              <a:rPr lang="en-US" dirty="0">
                <a:ea typeface="+mn-lt"/>
                <a:cs typeface="+mn-lt"/>
              </a:rPr>
              <a:t> demander </a:t>
            </a:r>
            <a:r>
              <a:rPr lang="en-US" dirty="0" err="1">
                <a:ea typeface="+mn-lt"/>
                <a:cs typeface="+mn-lt"/>
              </a:rPr>
              <a:t>qqch</a:t>
            </a:r>
            <a:r>
              <a:rPr lang="en-US" dirty="0">
                <a:ea typeface="+mn-lt"/>
                <a:cs typeface="+mn-lt"/>
              </a:rPr>
              <a:t> à Alexa)</a:t>
            </a:r>
          </a:p>
        </p:txBody>
      </p:sp>
    </p:spTree>
    <p:extLst>
      <p:ext uri="{BB962C8B-B14F-4D97-AF65-F5344CB8AC3E}">
        <p14:creationId xmlns:p14="http://schemas.microsoft.com/office/powerpoint/2010/main" val="24981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80D6-58BB-48DC-B580-3E09793D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7A6C-70EB-4685-A86F-F22795A2FF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Sujet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intéressant</a:t>
            </a:r>
          </a:p>
          <a:p>
            <a:r>
              <a:rPr lang="en-US" dirty="0" err="1">
                <a:ea typeface="+mn-lt"/>
                <a:cs typeface="+mn-lt"/>
              </a:rPr>
              <a:t>Découverte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domotique</a:t>
            </a:r>
          </a:p>
          <a:p>
            <a:r>
              <a:rPr lang="en-US" dirty="0" err="1">
                <a:ea typeface="+mn-lt"/>
                <a:cs typeface="+mn-lt"/>
              </a:rPr>
              <a:t>Réflexion</a:t>
            </a:r>
            <a:r>
              <a:rPr lang="en-US" dirty="0">
                <a:ea typeface="+mn-lt"/>
                <a:cs typeface="+mn-lt"/>
              </a:rPr>
              <a:t> pour la mise en place d'un </a:t>
            </a:r>
            <a:r>
              <a:rPr lang="en-US" dirty="0" err="1">
                <a:ea typeface="+mn-lt"/>
                <a:cs typeface="+mn-lt"/>
              </a:rPr>
              <a:t>projet</a:t>
            </a:r>
            <a:r>
              <a:rPr lang="en-US" dirty="0">
                <a:ea typeface="+mn-lt"/>
                <a:cs typeface="+mn-lt"/>
              </a:rPr>
              <a:t> viable</a:t>
            </a:r>
          </a:p>
          <a:p>
            <a:r>
              <a:rPr lang="en-US" dirty="0"/>
              <a:t>Travail </a:t>
            </a:r>
            <a:r>
              <a:rPr lang="en-US" dirty="0" err="1"/>
              <a:t>d'équipe</a:t>
            </a:r>
            <a:r>
              <a:rPr lang="en-US" dirty="0"/>
              <a:t> </a:t>
            </a:r>
            <a:r>
              <a:rPr lang="en-US" dirty="0" err="1"/>
              <a:t>efficace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B7D4E-5DB3-459E-822E-CF8A3FA8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31771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Manque</a:t>
            </a:r>
            <a:r>
              <a:rPr lang="en-US" dirty="0"/>
              <a:t> de </a:t>
            </a:r>
            <a:r>
              <a:rPr lang="en-US" dirty="0" err="1"/>
              <a:t>compétences</a:t>
            </a:r>
            <a:r>
              <a:rPr lang="en-US" dirty="0"/>
              <a:t> en IA dans le </a:t>
            </a:r>
            <a:r>
              <a:rPr lang="en-US" dirty="0" err="1"/>
              <a:t>groupe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/>
              <a:t>Trop de </a:t>
            </a:r>
            <a:r>
              <a:rPr lang="en-US" dirty="0" err="1"/>
              <a:t>pistes</a:t>
            </a:r>
            <a:r>
              <a:rPr lang="en-US" dirty="0"/>
              <a:t> qui </a:t>
            </a:r>
            <a:r>
              <a:rPr lang="en-US" dirty="0" err="1"/>
              <a:t>ont</a:t>
            </a:r>
            <a:r>
              <a:rPr lang="en-US" dirty="0"/>
              <a:t> </a:t>
            </a:r>
            <a:r>
              <a:rPr lang="en-US" dirty="0" err="1"/>
              <a:t>été</a:t>
            </a:r>
            <a:r>
              <a:rPr lang="en-US" dirty="0"/>
              <a:t> </a:t>
            </a:r>
            <a:r>
              <a:rPr lang="en-US" dirty="0" err="1"/>
              <a:t>explorées</a:t>
            </a:r>
            <a:r>
              <a:rPr lang="en-US" dirty="0"/>
              <a:t> </a:t>
            </a:r>
            <a:r>
              <a:rPr lang="en-US" dirty="0" err="1"/>
              <a:t>avant</a:t>
            </a:r>
            <a:r>
              <a:rPr lang="en-US" dirty="0"/>
              <a:t> </a:t>
            </a:r>
            <a:r>
              <a:rPr lang="en-US" dirty="0" err="1"/>
              <a:t>d'en</a:t>
            </a:r>
            <a:r>
              <a:rPr lang="en-US" dirty="0"/>
              <a:t> </a:t>
            </a:r>
            <a:r>
              <a:rPr lang="en-US" dirty="0" err="1"/>
              <a:t>trouver</a:t>
            </a:r>
            <a:r>
              <a:rPr lang="en-US" dirty="0"/>
              <a:t> </a:t>
            </a:r>
            <a:r>
              <a:rPr lang="en-US" dirty="0" err="1"/>
              <a:t>une</a:t>
            </a:r>
            <a:r>
              <a:rPr lang="en-US" dirty="0"/>
              <a:t> viable</a:t>
            </a:r>
          </a:p>
          <a:p>
            <a:r>
              <a:rPr lang="en-US" dirty="0" err="1"/>
              <a:t>Perte</a:t>
            </a:r>
            <a:r>
              <a:rPr lang="en-US" dirty="0"/>
              <a:t> de temps par </a:t>
            </a:r>
            <a:r>
              <a:rPr lang="en-US" dirty="0" err="1"/>
              <a:t>manque</a:t>
            </a:r>
            <a:r>
              <a:rPr lang="en-US" dirty="0"/>
              <a:t> de </a:t>
            </a:r>
            <a:r>
              <a:rPr lang="en-US" dirty="0" err="1"/>
              <a:t>connaissance</a:t>
            </a:r>
          </a:p>
        </p:txBody>
      </p:sp>
    </p:spTree>
    <p:extLst>
      <p:ext uri="{BB962C8B-B14F-4D97-AF65-F5344CB8AC3E}">
        <p14:creationId xmlns:p14="http://schemas.microsoft.com/office/powerpoint/2010/main" val="3091568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Projet </vt:lpstr>
      <vt:lpstr>Première approche</vt:lpstr>
      <vt:lpstr>Problèmes rencontrés</vt:lpstr>
      <vt:lpstr>Approche viable</vt:lpstr>
      <vt:lpstr>Approche viable</vt:lpstr>
      <vt:lpstr>Démonstration</vt:lpstr>
      <vt:lpstr>Still TO DO</vt:lpstr>
      <vt:lpstr>Optimisation fonctionnelle : cas d'usage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496</cp:revision>
  <dcterms:created xsi:type="dcterms:W3CDTF">2013-07-15T20:26:40Z</dcterms:created>
  <dcterms:modified xsi:type="dcterms:W3CDTF">2019-06-06T10:54:31Z</dcterms:modified>
</cp:coreProperties>
</file>