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00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ED85-130C-0EFE-695F-30AC74C3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6BF8-96B2-C768-4A0B-CC84DC0C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1B72-6798-5929-6333-42378B27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6022-6761-B675-DBFD-B279C515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978C-D331-F32C-1AB5-BC4FED9B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12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A1FF-2F47-638A-D68E-94028AC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0D5AD-AFEE-2E1C-3618-4B722F24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2F1C-4355-F0CD-CDA7-92BBB18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2230-EA50-964A-4630-F9450E82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0183-CEC9-7726-C17E-7F32D9D2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90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C7962-AA1E-BCC5-1F15-4C215C6D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49ECD-0B27-ECBB-ED5C-43642528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1A87-E9CE-2E94-B38E-46A885FA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280F-35EA-4B88-284E-F9418E54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88B3-5403-55C1-FB7A-6A5B4CAF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95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D49-8526-DFDD-3B4B-2A075F0B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6658-28E4-BA98-1EC0-CC7CB674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C7FA-766B-C796-555D-56D4A4AC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97BD-BA10-CBE3-48D8-3C4CBD5E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5EE0-2A74-9E51-3D60-6674DDB7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15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2B1D-1E6F-2887-778A-677074F7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13F2-51ED-30AD-A7E8-DA342C42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FDB0-92F8-EC0A-0AA5-02FC966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6E90-A7BF-6E8D-E228-9A7864B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D007-97B9-9A7A-C29C-A97546D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94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6E7F-3CD5-B8A4-EEF9-ED60ED73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1494-606B-AAF3-2C27-1E6A6ED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C87B-2087-DE58-0AFE-1BB38AD2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E51C-31CE-3C5F-87BA-988BCBC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BC08-CD3B-7BF5-F321-91B3A2A6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A79A7-F1E8-3275-C070-27508BE3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76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777F-C9F9-3F6F-9AE5-40681625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3BF9-BF34-6EEC-5D28-C077B933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27A5-539D-20EC-45A8-98377E58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9F161-DBB6-8A44-A557-C07D22E6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0D891-0262-8A1B-327A-8671CEA5B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636C4-AD1E-EB30-DF40-ED1055F4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B75BF-04B5-9B8C-E950-BE567006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E485D-0203-36DA-B16B-D49857F0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54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B58-DC7D-3E11-427F-DCECD03E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0BCA-47CB-9452-7319-124D1C6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1F83-E505-DE7A-B2E2-2081B2F7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65111-756B-394A-8458-E1EEFD3B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64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DFA68-7BEF-FEF2-FED9-1F54338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31F9-5F70-3167-E31A-DE7ED6F8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4A724-5036-C188-4D80-7A396AB1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9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6550-B947-3A4B-76F9-D44A9BDF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9FBE-14C9-1557-3383-F77F7E75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00CE-29DF-00DA-81D1-E6B897AC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F68C-2C8A-B710-3559-3A1CB574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F0FA-429D-6E19-190C-C0E381F0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377A-FB5F-0FA7-D62B-75788242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34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29B-D802-A4E4-320F-DADE5D2E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5CEBA-4891-6830-98B8-5ADB59BB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0626-1CAC-2DC8-C03F-A611585E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38D3-B7A5-AD9B-5576-F1CBAC5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82E7-49AC-2A00-B2DA-484CA316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9442-1D57-846A-6E68-10DAD5D4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79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B36C-4EC9-DD73-0C1E-524C8760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562B-F13C-0947-0179-B68997C2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47E0-E7FB-45CD-ECEC-AB81CD89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9887F-69B5-6044-B86D-D4D3A525747A}" type="datetimeFigureOut">
              <a:t>30/5/24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EEA9-76C8-C7DD-968E-2AA9C496E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EB07-03B8-A616-7B9C-FE8167C16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88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28FC-7924-B4CE-587E-42B6587B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261-C9DB-1779-2319-77218036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74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E82893-27E2-6CB4-5E39-ED5162657C2A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5935872" y="3579180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E730E67-6CBA-23D4-5FA5-986BD8821C6D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935872" y="2927080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1DDA9-A57F-2FE9-B61C-1B5F5EF8A34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936768" y="2462014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730E05-DE04-E5E9-747A-81C65703CEC8}"/>
                  </a:ext>
                </a:extLst>
              </p:cNvPr>
              <p:cNvSpPr/>
              <p:nvPr/>
            </p:nvSpPr>
            <p:spPr>
              <a:xfrm>
                <a:off x="6590750" y="2290672"/>
                <a:ext cx="1382286" cy="1457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charge</m:t>
                          </m:r>
                        </m:sub>
                      </m:sSub>
                    </m:oMath>
                  </m:oMathPara>
                </a14:m>
                <a:endParaRPr lang="vi-VN" b="0" i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730E05-DE04-E5E9-747A-81C65703C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50" y="2290672"/>
                <a:ext cx="1382286" cy="1457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603A07-8BB6-66EA-034A-572A5B846A4E}"/>
                  </a:ext>
                </a:extLst>
              </p:cNvPr>
              <p:cNvSpPr txBox="1"/>
              <p:nvPr/>
            </p:nvSpPr>
            <p:spPr>
              <a:xfrm>
                <a:off x="5545295" y="2277348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603A07-8BB6-66EA-034A-572A5B84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5" y="2277348"/>
                <a:ext cx="391473" cy="369332"/>
              </a:xfrm>
              <a:prstGeom prst="rect">
                <a:avLst/>
              </a:prstGeom>
              <a:blipFill>
                <a:blip r:embed="rId3"/>
                <a:stretch>
                  <a:fillRect l="-6250" r="-21875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00BBB98-F30F-DA79-FF55-C86915C15767}"/>
              </a:ext>
            </a:extLst>
          </p:cNvPr>
          <p:cNvSpPr/>
          <p:nvPr/>
        </p:nvSpPr>
        <p:spPr>
          <a:xfrm>
            <a:off x="8439990" y="2285553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D271D08-99B1-B0F0-96AD-06A8C55ACEF2}"/>
              </a:ext>
            </a:extLst>
          </p:cNvPr>
          <p:cNvSpPr/>
          <p:nvPr/>
        </p:nvSpPr>
        <p:spPr>
          <a:xfrm>
            <a:off x="8512064" y="2455333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80695E-6301-9D92-3A78-4383FBD0790A}"/>
              </a:ext>
            </a:extLst>
          </p:cNvPr>
          <p:cNvCxnSpPr>
            <a:cxnSpLocks/>
          </p:cNvCxnSpPr>
          <p:nvPr/>
        </p:nvCxnSpPr>
        <p:spPr>
          <a:xfrm flipV="1">
            <a:off x="8614715" y="2383819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288D-B53C-938E-A497-3276478AC479}"/>
                  </a:ext>
                </a:extLst>
              </p:cNvPr>
              <p:cNvSpPr txBox="1"/>
              <p:nvPr/>
            </p:nvSpPr>
            <p:spPr>
              <a:xfrm>
                <a:off x="9078117" y="3073938"/>
                <a:ext cx="4378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vi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vi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288D-B53C-938E-A497-3276478A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117" y="3073938"/>
                <a:ext cx="437812" cy="246221"/>
              </a:xfrm>
              <a:prstGeom prst="rect">
                <a:avLst/>
              </a:prstGeom>
              <a:blipFill>
                <a:blip r:embed="rId4"/>
                <a:stretch>
                  <a:fillRect l="-11111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CF9CAAD-21D4-D479-37B1-3AD960ADC650}"/>
              </a:ext>
            </a:extLst>
          </p:cNvPr>
          <p:cNvCxnSpPr>
            <a:cxnSpLocks/>
            <a:stCxn id="43" idx="0"/>
            <a:endCxn id="125" idx="3"/>
          </p:cNvCxnSpPr>
          <p:nvPr/>
        </p:nvCxnSpPr>
        <p:spPr>
          <a:xfrm rot="16200000" flipV="1">
            <a:off x="8405808" y="2182722"/>
            <a:ext cx="1640742" cy="1416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298E71-297A-E5D0-9DCB-C53BAB7E650A}"/>
                  </a:ext>
                </a:extLst>
              </p:cNvPr>
              <p:cNvSpPr txBox="1"/>
              <p:nvPr/>
            </p:nvSpPr>
            <p:spPr>
              <a:xfrm>
                <a:off x="7654364" y="890409"/>
                <a:ext cx="19326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VN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vi-V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VN" sz="1600" i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298E71-297A-E5D0-9DCB-C53BAB7E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64" y="890409"/>
                <a:ext cx="1932612" cy="338554"/>
              </a:xfrm>
              <a:prstGeom prst="rect">
                <a:avLst/>
              </a:prstGeom>
              <a:blipFill>
                <a:blip r:embed="rId5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2F4B22-196C-FBF8-68AE-7835EB3A5DAD}"/>
              </a:ext>
            </a:extLst>
          </p:cNvPr>
          <p:cNvCxnSpPr>
            <a:cxnSpLocks/>
          </p:cNvCxnSpPr>
          <p:nvPr/>
        </p:nvCxnSpPr>
        <p:spPr>
          <a:xfrm>
            <a:off x="3102711" y="4107261"/>
            <a:ext cx="17884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2388AC-D8A3-600B-E181-06D1B8CD280B}"/>
              </a:ext>
            </a:extLst>
          </p:cNvPr>
          <p:cNvCxnSpPr>
            <a:cxnSpLocks/>
          </p:cNvCxnSpPr>
          <p:nvPr/>
        </p:nvCxnSpPr>
        <p:spPr>
          <a:xfrm flipV="1">
            <a:off x="3102711" y="2035061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A78CD-6C94-8F34-0C45-69182DB932EF}"/>
              </a:ext>
            </a:extLst>
          </p:cNvPr>
          <p:cNvCxnSpPr>
            <a:cxnSpLocks/>
          </p:cNvCxnSpPr>
          <p:nvPr/>
        </p:nvCxnSpPr>
        <p:spPr>
          <a:xfrm flipV="1">
            <a:off x="3521811" y="2035062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42B5BA-6B19-2F47-BFC0-48F5AB000115}"/>
              </a:ext>
            </a:extLst>
          </p:cNvPr>
          <p:cNvCxnSpPr>
            <a:cxnSpLocks/>
          </p:cNvCxnSpPr>
          <p:nvPr/>
        </p:nvCxnSpPr>
        <p:spPr>
          <a:xfrm flipV="1">
            <a:off x="3979011" y="2035063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D2C0D3-BE1A-1747-1FCA-ACCA37DC5BF9}"/>
              </a:ext>
            </a:extLst>
          </p:cNvPr>
          <p:cNvCxnSpPr>
            <a:cxnSpLocks/>
          </p:cNvCxnSpPr>
          <p:nvPr/>
        </p:nvCxnSpPr>
        <p:spPr>
          <a:xfrm flipV="1">
            <a:off x="4472101" y="2053594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588528-673F-ADA2-7731-6B1FC7C10C27}"/>
              </a:ext>
            </a:extLst>
          </p:cNvPr>
          <p:cNvCxnSpPr>
            <a:cxnSpLocks/>
          </p:cNvCxnSpPr>
          <p:nvPr/>
        </p:nvCxnSpPr>
        <p:spPr>
          <a:xfrm flipV="1">
            <a:off x="4891201" y="2053594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2740AAF-9168-4B63-73D7-C1F977E0F544}"/>
              </a:ext>
            </a:extLst>
          </p:cNvPr>
          <p:cNvSpPr/>
          <p:nvPr/>
        </p:nvSpPr>
        <p:spPr>
          <a:xfrm>
            <a:off x="3221436" y="3015364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A07F18-C6E6-A661-F161-80E269983F6D}"/>
              </a:ext>
            </a:extLst>
          </p:cNvPr>
          <p:cNvCxnSpPr>
            <a:cxnSpLocks/>
          </p:cNvCxnSpPr>
          <p:nvPr/>
        </p:nvCxnSpPr>
        <p:spPr>
          <a:xfrm flipV="1">
            <a:off x="3261671" y="2902978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4F55F1-C001-C982-2A64-BB3D60BAFA7D}"/>
              </a:ext>
            </a:extLst>
          </p:cNvPr>
          <p:cNvSpPr txBox="1"/>
          <p:nvPr/>
        </p:nvSpPr>
        <p:spPr>
          <a:xfrm rot="5400000">
            <a:off x="6087451" y="3143060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0111EC-56B7-3BD8-E874-17EFE86F7964}"/>
              </a:ext>
            </a:extLst>
          </p:cNvPr>
          <p:cNvSpPr txBox="1"/>
          <p:nvPr/>
        </p:nvSpPr>
        <p:spPr>
          <a:xfrm>
            <a:off x="4054424" y="2908307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B0C2A1D1-1D57-6469-1038-BE1D81153C66}"/>
              </a:ext>
            </a:extLst>
          </p:cNvPr>
          <p:cNvSpPr/>
          <p:nvPr/>
        </p:nvSpPr>
        <p:spPr>
          <a:xfrm>
            <a:off x="3377981" y="2503423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7B147D8-1E0B-68BA-71B5-D989C09A5AED}"/>
              </a:ext>
            </a:extLst>
          </p:cNvPr>
          <p:cNvSpPr/>
          <p:nvPr/>
        </p:nvSpPr>
        <p:spPr>
          <a:xfrm>
            <a:off x="3663393" y="3015364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28C57D-5EAA-AC79-53AE-E851A487C082}"/>
              </a:ext>
            </a:extLst>
          </p:cNvPr>
          <p:cNvCxnSpPr>
            <a:cxnSpLocks/>
          </p:cNvCxnSpPr>
          <p:nvPr/>
        </p:nvCxnSpPr>
        <p:spPr>
          <a:xfrm flipV="1">
            <a:off x="3703628" y="2902978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12FD362-0239-27F4-0AC1-AB5694A65D7C}"/>
              </a:ext>
            </a:extLst>
          </p:cNvPr>
          <p:cNvSpPr/>
          <p:nvPr/>
        </p:nvSpPr>
        <p:spPr>
          <a:xfrm>
            <a:off x="4577912" y="3015364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CF764E-983D-AA0E-1B6A-B91E567D31A9}"/>
              </a:ext>
            </a:extLst>
          </p:cNvPr>
          <p:cNvCxnSpPr>
            <a:cxnSpLocks/>
          </p:cNvCxnSpPr>
          <p:nvPr/>
        </p:nvCxnSpPr>
        <p:spPr>
          <a:xfrm flipV="1">
            <a:off x="4618147" y="2902978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747E04-18E9-3700-CEE0-10E36915C3B0}"/>
              </a:ext>
            </a:extLst>
          </p:cNvPr>
          <p:cNvCxnSpPr>
            <a:cxnSpLocks/>
          </p:cNvCxnSpPr>
          <p:nvPr/>
        </p:nvCxnSpPr>
        <p:spPr>
          <a:xfrm flipH="1">
            <a:off x="3572663" y="1929961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6F3867-8D35-9141-49A7-D53F907F7531}"/>
                  </a:ext>
                </a:extLst>
              </p:cNvPr>
              <p:cNvSpPr txBox="1"/>
              <p:nvPr/>
            </p:nvSpPr>
            <p:spPr>
              <a:xfrm>
                <a:off x="3363026" y="1533802"/>
                <a:ext cx="391473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6F3867-8D35-9141-49A7-D53F907F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026" y="1533802"/>
                <a:ext cx="391473" cy="349326"/>
              </a:xfrm>
              <a:prstGeom prst="rect">
                <a:avLst/>
              </a:prstGeom>
              <a:blipFill>
                <a:blip r:embed="rId6"/>
                <a:stretch>
                  <a:fillRect r="-6250" b="-34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B9EEED0F-083E-8BD8-D199-335F8A053167}"/>
              </a:ext>
            </a:extLst>
          </p:cNvPr>
          <p:cNvSpPr/>
          <p:nvPr/>
        </p:nvSpPr>
        <p:spPr>
          <a:xfrm>
            <a:off x="3834596" y="2497943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57C3EF-6DD1-B095-6D48-3F54B32A858C}"/>
              </a:ext>
            </a:extLst>
          </p:cNvPr>
          <p:cNvCxnSpPr>
            <a:cxnSpLocks/>
          </p:cNvCxnSpPr>
          <p:nvPr/>
        </p:nvCxnSpPr>
        <p:spPr>
          <a:xfrm flipH="1">
            <a:off x="4022121" y="1893550"/>
            <a:ext cx="4437" cy="572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04A48C86-3F42-3155-8FB4-86872B2F3D88}"/>
              </a:ext>
            </a:extLst>
          </p:cNvPr>
          <p:cNvSpPr/>
          <p:nvPr/>
        </p:nvSpPr>
        <p:spPr>
          <a:xfrm>
            <a:off x="4323145" y="2504361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1187B6F-D2E7-B23D-6B01-5245D4B51951}"/>
              </a:ext>
            </a:extLst>
          </p:cNvPr>
          <p:cNvCxnSpPr>
            <a:cxnSpLocks/>
          </p:cNvCxnSpPr>
          <p:nvPr/>
        </p:nvCxnSpPr>
        <p:spPr>
          <a:xfrm flipH="1">
            <a:off x="4526962" y="1919222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8D6C9D-E449-B8BF-AD86-7E4F1043D6AC}"/>
                  </a:ext>
                </a:extLst>
              </p:cNvPr>
              <p:cNvSpPr txBox="1"/>
              <p:nvPr/>
            </p:nvSpPr>
            <p:spPr>
              <a:xfrm>
                <a:off x="4344691" y="1534740"/>
                <a:ext cx="671629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8D6C9D-E449-B8BF-AD86-7E4F1043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91" y="1534740"/>
                <a:ext cx="671629" cy="349326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CC440-7774-8515-CCAD-082719A3ACCB}"/>
                  </a:ext>
                </a:extLst>
              </p:cNvPr>
              <p:cNvSpPr txBox="1"/>
              <p:nvPr/>
            </p:nvSpPr>
            <p:spPr>
              <a:xfrm>
                <a:off x="3074181" y="4130091"/>
                <a:ext cx="951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1      2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CC440-7774-8515-CCAD-082719A3A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81" y="4130091"/>
                <a:ext cx="951803" cy="338554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36F20E-B5B9-D697-AF8E-8F244F7E72FF}"/>
                  </a:ext>
                </a:extLst>
              </p:cNvPr>
              <p:cNvSpPr txBox="1"/>
              <p:nvPr/>
            </p:nvSpPr>
            <p:spPr>
              <a:xfrm>
                <a:off x="4451498" y="4130603"/>
                <a:ext cx="476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36F20E-B5B9-D697-AF8E-8F244F7E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498" y="4130603"/>
                <a:ext cx="47669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80D800-A3F2-F834-F464-15F86FDD4B4E}"/>
                  </a:ext>
                </a:extLst>
              </p:cNvPr>
              <p:cNvSpPr txBox="1"/>
              <p:nvPr/>
            </p:nvSpPr>
            <p:spPr>
              <a:xfrm>
                <a:off x="3892410" y="4710827"/>
                <a:ext cx="397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80D800-A3F2-F834-F464-15F86FDD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10" y="4710827"/>
                <a:ext cx="397921" cy="338554"/>
              </a:xfrm>
              <a:prstGeom prst="rect">
                <a:avLst/>
              </a:prstGeom>
              <a:blipFill>
                <a:blip r:embed="rId10"/>
                <a:stretch>
                  <a:fillRect l="-3125" r="-21875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Left Brace 108">
            <a:extLst>
              <a:ext uri="{FF2B5EF4-FFF2-40B4-BE49-F238E27FC236}">
                <a16:creationId xmlns:a16="http://schemas.microsoft.com/office/drawing/2014/main" id="{4F8FB6B2-5C8E-23E8-0D75-87367AA0F06F}"/>
              </a:ext>
            </a:extLst>
          </p:cNvPr>
          <p:cNvSpPr/>
          <p:nvPr/>
        </p:nvSpPr>
        <p:spPr>
          <a:xfrm rot="16200000">
            <a:off x="5739529" y="3267500"/>
            <a:ext cx="195424" cy="1401621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94B97D-375C-9341-D264-3A7650C9F4D4}"/>
              </a:ext>
            </a:extLst>
          </p:cNvPr>
          <p:cNvSpPr txBox="1"/>
          <p:nvPr/>
        </p:nvSpPr>
        <p:spPr>
          <a:xfrm>
            <a:off x="5021772" y="4085436"/>
            <a:ext cx="161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Initialization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(Ground state)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5DBDD6AF-F35C-9125-72C7-75B1ACE9BF6E}"/>
              </a:ext>
            </a:extLst>
          </p:cNvPr>
          <p:cNvSpPr/>
          <p:nvPr/>
        </p:nvSpPr>
        <p:spPr>
          <a:xfrm rot="16200000">
            <a:off x="7195041" y="3295370"/>
            <a:ext cx="195424" cy="1360567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7D25AC-55F2-4C34-CAE4-279987EAF4B4}"/>
              </a:ext>
            </a:extLst>
          </p:cNvPr>
          <p:cNvSpPr txBox="1"/>
          <p:nvPr/>
        </p:nvSpPr>
        <p:spPr>
          <a:xfrm>
            <a:off x="6454409" y="4092779"/>
            <a:ext cx="168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Time evolution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(Charging)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D48567DA-D244-7D30-3EFD-7D6DF59EAF51}"/>
              </a:ext>
            </a:extLst>
          </p:cNvPr>
          <p:cNvSpPr/>
          <p:nvPr/>
        </p:nvSpPr>
        <p:spPr>
          <a:xfrm rot="16200000">
            <a:off x="8574278" y="3349285"/>
            <a:ext cx="195424" cy="1239421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855673-C207-8E85-942C-FC816807B266}"/>
              </a:ext>
            </a:extLst>
          </p:cNvPr>
          <p:cNvSpPr txBox="1"/>
          <p:nvPr/>
        </p:nvSpPr>
        <p:spPr>
          <a:xfrm>
            <a:off x="7728318" y="4085436"/>
            <a:ext cx="2036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Measurement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(Measure energy)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2734A7-0FC6-98CF-9FF4-E040BDE9F7FC}"/>
                  </a:ext>
                </a:extLst>
              </p:cNvPr>
              <p:cNvSpPr txBox="1"/>
              <p:nvPr/>
            </p:nvSpPr>
            <p:spPr>
              <a:xfrm>
                <a:off x="5131422" y="1134973"/>
                <a:ext cx="11742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vi-VN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vi-V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vi-VN" sz="16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VN" sz="1600" i="1"/>
                  <a:t>,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2734A7-0FC6-98CF-9FF4-E040BDE9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22" y="1134973"/>
                <a:ext cx="1174258" cy="246221"/>
              </a:xfrm>
              <a:prstGeom prst="rect">
                <a:avLst/>
              </a:prstGeom>
              <a:blipFill>
                <a:blip r:embed="rId11"/>
                <a:stretch>
                  <a:fillRect l="-6452" t="-25000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D86DFC12-161D-6D12-2142-4E4930FF14C8}"/>
              </a:ext>
            </a:extLst>
          </p:cNvPr>
          <p:cNvSpPr/>
          <p:nvPr/>
        </p:nvSpPr>
        <p:spPr>
          <a:xfrm>
            <a:off x="5021771" y="1843701"/>
            <a:ext cx="4591027" cy="28237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DE2D69-B852-6DA0-439F-ACDE643D6CCB}"/>
              </a:ext>
            </a:extLst>
          </p:cNvPr>
          <p:cNvSpPr txBox="1"/>
          <p:nvPr/>
        </p:nvSpPr>
        <p:spPr>
          <a:xfrm>
            <a:off x="5025422" y="1843701"/>
            <a:ext cx="2085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6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Quantum computer</a:t>
            </a:r>
            <a:endParaRPr lang="en-VN" sz="1600" b="1" i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44A11A7-9954-2DD4-43C9-F28A9E3ADD06}"/>
              </a:ext>
            </a:extLst>
          </p:cNvPr>
          <p:cNvSpPr/>
          <p:nvPr/>
        </p:nvSpPr>
        <p:spPr>
          <a:xfrm>
            <a:off x="5021771" y="795270"/>
            <a:ext cx="4591027" cy="9077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52881AB-7AC0-19AB-C9D1-613CA11DD669}"/>
              </a:ext>
            </a:extLst>
          </p:cNvPr>
          <p:cNvSpPr txBox="1"/>
          <p:nvPr/>
        </p:nvSpPr>
        <p:spPr>
          <a:xfrm>
            <a:off x="5026198" y="798898"/>
            <a:ext cx="197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6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Classical computer</a:t>
            </a:r>
            <a:endParaRPr lang="en-VN" sz="1600" b="1" i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784FCA-7732-D02C-9172-45DEA76240E1}"/>
                  </a:ext>
                </a:extLst>
              </p:cNvPr>
              <p:cNvSpPr txBox="1"/>
              <p:nvPr/>
            </p:nvSpPr>
            <p:spPr>
              <a:xfrm>
                <a:off x="4928194" y="1392364"/>
                <a:ext cx="240043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vi-VN" sz="1600" b="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vi-VN" sz="16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(0))/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784FCA-7732-D02C-9172-45DEA762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94" y="1392364"/>
                <a:ext cx="2400433" cy="246221"/>
              </a:xfrm>
              <a:prstGeom prst="rect">
                <a:avLst/>
              </a:prstGeom>
              <a:blipFill>
                <a:blip r:embed="rId1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198AC336-CAE0-1926-344B-9F729F266B30}"/>
              </a:ext>
            </a:extLst>
          </p:cNvPr>
          <p:cNvSpPr/>
          <p:nvPr/>
        </p:nvSpPr>
        <p:spPr>
          <a:xfrm>
            <a:off x="7773048" y="1270753"/>
            <a:ext cx="1382286" cy="324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Optimizer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4ABB2C4-3BBE-23D4-4FF8-3A9BED484818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 flipV="1">
            <a:off x="7654364" y="1433196"/>
            <a:ext cx="118684" cy="8441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99B4505-E3FC-3854-36D6-96A5A13E2AA8}"/>
                  </a:ext>
                </a:extLst>
              </p:cNvPr>
              <p:cNvSpPr txBox="1"/>
              <p:nvPr/>
            </p:nvSpPr>
            <p:spPr>
              <a:xfrm>
                <a:off x="5544399" y="2742414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99B4505-E3FC-3854-36D6-96A5A13E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399" y="2742414"/>
                <a:ext cx="391473" cy="369332"/>
              </a:xfrm>
              <a:prstGeom prst="rect">
                <a:avLst/>
              </a:prstGeom>
              <a:blipFill>
                <a:blip r:embed="rId13"/>
                <a:stretch>
                  <a:fillRect l="-6250" r="-21875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153">
            <a:extLst>
              <a:ext uri="{FF2B5EF4-FFF2-40B4-BE49-F238E27FC236}">
                <a16:creationId xmlns:a16="http://schemas.microsoft.com/office/drawing/2014/main" id="{821DF4B8-76C0-BF36-9C85-8C9363AD4CBA}"/>
              </a:ext>
            </a:extLst>
          </p:cNvPr>
          <p:cNvSpPr/>
          <p:nvPr/>
        </p:nvSpPr>
        <p:spPr>
          <a:xfrm>
            <a:off x="8439094" y="2750619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F9342DBE-85E6-8122-90BA-F3809BAC869B}"/>
              </a:ext>
            </a:extLst>
          </p:cNvPr>
          <p:cNvSpPr/>
          <p:nvPr/>
        </p:nvSpPr>
        <p:spPr>
          <a:xfrm>
            <a:off x="8511168" y="2920399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B6284F9-8CD2-0CC3-493B-B556796ED100}"/>
              </a:ext>
            </a:extLst>
          </p:cNvPr>
          <p:cNvCxnSpPr>
            <a:cxnSpLocks/>
          </p:cNvCxnSpPr>
          <p:nvPr/>
        </p:nvCxnSpPr>
        <p:spPr>
          <a:xfrm flipV="1">
            <a:off x="8613819" y="2848885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E52C2CE-0E31-43D3-F054-4F90ECFE5260}"/>
                  </a:ext>
                </a:extLst>
              </p:cNvPr>
              <p:cNvSpPr txBox="1"/>
              <p:nvPr/>
            </p:nvSpPr>
            <p:spPr>
              <a:xfrm>
                <a:off x="5544399" y="3394514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E52C2CE-0E31-43D3-F054-4F90ECFE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399" y="3394514"/>
                <a:ext cx="391473" cy="369332"/>
              </a:xfrm>
              <a:prstGeom prst="rect">
                <a:avLst/>
              </a:prstGeom>
              <a:blipFill>
                <a:blip r:embed="rId14"/>
                <a:stretch>
                  <a:fillRect l="-6250" r="-21875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BED19E23-3834-1E6C-5CB7-7893BA841F34}"/>
              </a:ext>
            </a:extLst>
          </p:cNvPr>
          <p:cNvSpPr/>
          <p:nvPr/>
        </p:nvSpPr>
        <p:spPr>
          <a:xfrm>
            <a:off x="8439094" y="3402719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D42CE0CC-79C8-E2D6-34AE-6C2D1CF7F748}"/>
              </a:ext>
            </a:extLst>
          </p:cNvPr>
          <p:cNvSpPr/>
          <p:nvPr/>
        </p:nvSpPr>
        <p:spPr>
          <a:xfrm>
            <a:off x="8511168" y="3572499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188B17-DB2C-E4B2-30A7-5DEFACACB051}"/>
              </a:ext>
            </a:extLst>
          </p:cNvPr>
          <p:cNvCxnSpPr>
            <a:cxnSpLocks/>
          </p:cNvCxnSpPr>
          <p:nvPr/>
        </p:nvCxnSpPr>
        <p:spPr>
          <a:xfrm flipV="1">
            <a:off x="8613819" y="3500985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6B6B398-6FE4-9F2A-8DA1-6FB291D5CBDD}"/>
              </a:ext>
            </a:extLst>
          </p:cNvPr>
          <p:cNvSpPr txBox="1"/>
          <p:nvPr/>
        </p:nvSpPr>
        <p:spPr>
          <a:xfrm rot="5400000">
            <a:off x="8465991" y="3141391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6912908-4770-499D-C927-D6DAD5C45547}"/>
              </a:ext>
            </a:extLst>
          </p:cNvPr>
          <p:cNvSpPr txBox="1"/>
          <p:nvPr/>
        </p:nvSpPr>
        <p:spPr>
          <a:xfrm>
            <a:off x="3998733" y="4087061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56B0D06-0526-DD29-1E3D-D66CB0F90B2B}"/>
                  </a:ext>
                </a:extLst>
              </p:cNvPr>
              <p:cNvSpPr txBox="1"/>
              <p:nvPr/>
            </p:nvSpPr>
            <p:spPr>
              <a:xfrm>
                <a:off x="7302235" y="4710827"/>
                <a:ext cx="423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56B0D06-0526-DD29-1E3D-D66CB0F90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35" y="4710827"/>
                <a:ext cx="423585" cy="338554"/>
              </a:xfrm>
              <a:prstGeom prst="rect">
                <a:avLst/>
              </a:prstGeom>
              <a:blipFill>
                <a:blip r:embed="rId15"/>
                <a:stretch>
                  <a:fillRect l="-2941" r="-8824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FB8A894-54C8-C63A-EF06-F397716997B5}"/>
                  </a:ext>
                </a:extLst>
              </p:cNvPr>
              <p:cNvSpPr txBox="1"/>
              <p:nvPr/>
            </p:nvSpPr>
            <p:spPr>
              <a:xfrm>
                <a:off x="3726046" y="1544224"/>
                <a:ext cx="391473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vi-VN" sz="1600" b="0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FB8A894-54C8-C63A-EF06-F3977169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46" y="1544224"/>
                <a:ext cx="391473" cy="349326"/>
              </a:xfrm>
              <a:prstGeom prst="rect">
                <a:avLst/>
              </a:prstGeom>
              <a:blipFill>
                <a:blip r:embed="rId16"/>
                <a:stretch>
                  <a:fillRect r="-58065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FCB87C63-3F81-1BA1-FE63-3CA6C5006FE5}"/>
              </a:ext>
            </a:extLst>
          </p:cNvPr>
          <p:cNvSpPr txBox="1"/>
          <p:nvPr/>
        </p:nvSpPr>
        <p:spPr>
          <a:xfrm>
            <a:off x="3187073" y="4418811"/>
            <a:ext cx="16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Cells</a:t>
            </a:r>
          </a:p>
        </p:txBody>
      </p:sp>
      <p:sp>
        <p:nvSpPr>
          <p:cNvPr id="192" name="Left Brace 191">
            <a:extLst>
              <a:ext uri="{FF2B5EF4-FFF2-40B4-BE49-F238E27FC236}">
                <a16:creationId xmlns:a16="http://schemas.microsoft.com/office/drawing/2014/main" id="{FC4A58BA-B14B-5677-6C07-0CA07E28D2DC}"/>
              </a:ext>
            </a:extLst>
          </p:cNvPr>
          <p:cNvSpPr/>
          <p:nvPr/>
        </p:nvSpPr>
        <p:spPr>
          <a:xfrm>
            <a:off x="5398459" y="2449565"/>
            <a:ext cx="195424" cy="1129616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1F8391C-4887-818B-C5B7-0738310E6917}"/>
                  </a:ext>
                </a:extLst>
              </p:cNvPr>
              <p:cNvSpPr txBox="1"/>
              <p:nvPr/>
            </p:nvSpPr>
            <p:spPr>
              <a:xfrm rot="16200000">
                <a:off x="4408223" y="2873895"/>
                <a:ext cx="1619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VN" sz="16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VN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qubits</a:t>
                </a:r>
                <a:endParaRPr lang="en-V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1F8391C-4887-818B-C5B7-0738310E6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08223" y="2873895"/>
                <a:ext cx="1619766" cy="338554"/>
              </a:xfrm>
              <a:prstGeom prst="rect">
                <a:avLst/>
              </a:prstGeom>
              <a:blipFill>
                <a:blip r:embed="rId17"/>
                <a:stretch>
                  <a:fillRect l="-3571" r="-214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2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21864</TotalTime>
  <Words>79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9</cp:revision>
  <dcterms:created xsi:type="dcterms:W3CDTF">2024-04-25T08:35:10Z</dcterms:created>
  <dcterms:modified xsi:type="dcterms:W3CDTF">2024-05-31T06:54:37Z</dcterms:modified>
</cp:coreProperties>
</file>