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AC3C-C5B4-4D23-8CF8-3615408E6BF2}" type="datetimeFigureOut">
              <a:rPr lang="pt-PT" smtClean="0"/>
              <a:t>14/01/2019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DFF8-F1A4-4EA7-ACC7-D25F971A17DE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238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AC3C-C5B4-4D23-8CF8-3615408E6BF2}" type="datetimeFigureOut">
              <a:rPr lang="pt-PT" smtClean="0"/>
              <a:t>14/01/2019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DFF8-F1A4-4EA7-ACC7-D25F971A17D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25972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AC3C-C5B4-4D23-8CF8-3615408E6BF2}" type="datetimeFigureOut">
              <a:rPr lang="pt-PT" smtClean="0"/>
              <a:t>14/01/2019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DFF8-F1A4-4EA7-ACC7-D25F971A17D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03546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AC3C-C5B4-4D23-8CF8-3615408E6BF2}" type="datetimeFigureOut">
              <a:rPr lang="pt-PT" smtClean="0"/>
              <a:t>14/01/2019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DFF8-F1A4-4EA7-ACC7-D25F971A17D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6250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AC3C-C5B4-4D23-8CF8-3615408E6BF2}" type="datetimeFigureOut">
              <a:rPr lang="pt-PT" smtClean="0"/>
              <a:t>14/01/2019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DFF8-F1A4-4EA7-ACC7-D25F971A17DE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528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AC3C-C5B4-4D23-8CF8-3615408E6BF2}" type="datetimeFigureOut">
              <a:rPr lang="pt-PT" smtClean="0"/>
              <a:t>14/01/2019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DFF8-F1A4-4EA7-ACC7-D25F971A17D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97298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AC3C-C5B4-4D23-8CF8-3615408E6BF2}" type="datetimeFigureOut">
              <a:rPr lang="pt-PT" smtClean="0"/>
              <a:t>14/01/2019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DFF8-F1A4-4EA7-ACC7-D25F971A17D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58500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AC3C-C5B4-4D23-8CF8-3615408E6BF2}" type="datetimeFigureOut">
              <a:rPr lang="pt-PT" smtClean="0"/>
              <a:t>14/01/2019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DFF8-F1A4-4EA7-ACC7-D25F971A17D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7579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AC3C-C5B4-4D23-8CF8-3615408E6BF2}" type="datetimeFigureOut">
              <a:rPr lang="pt-PT" smtClean="0"/>
              <a:t>14/01/2019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DFF8-F1A4-4EA7-ACC7-D25F971A17D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2189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A02AC3C-C5B4-4D23-8CF8-3615408E6BF2}" type="datetimeFigureOut">
              <a:rPr lang="pt-PT" smtClean="0"/>
              <a:t>14/01/2019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C5DFF8-F1A4-4EA7-ACC7-D25F971A17D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58889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AC3C-C5B4-4D23-8CF8-3615408E6BF2}" type="datetimeFigureOut">
              <a:rPr lang="pt-PT" smtClean="0"/>
              <a:t>14/01/2019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DFF8-F1A4-4EA7-ACC7-D25F971A17D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5160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02AC3C-C5B4-4D23-8CF8-3615408E6BF2}" type="datetimeFigureOut">
              <a:rPr lang="pt-PT" smtClean="0"/>
              <a:t>14/01/2019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3C5DFF8-F1A4-4EA7-ACC7-D25F971A17DE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446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9D2B9C-7F7F-4C80-8C43-C813430892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Projeto ESII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AA0520-99D3-40FA-B1B3-0056F0B4A4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Realizado por:</a:t>
            </a:r>
          </a:p>
          <a:p>
            <a:r>
              <a:rPr lang="pt-PT" sz="1800" dirty="0"/>
              <a:t>Abílio Castro 8170054 | Ricardo Cardoso 8170278| Vitor Santos 8170312</a:t>
            </a:r>
          </a:p>
        </p:txBody>
      </p:sp>
    </p:spTree>
    <p:extLst>
      <p:ext uri="{BB962C8B-B14F-4D97-AF65-F5344CB8AC3E}">
        <p14:creationId xmlns:p14="http://schemas.microsoft.com/office/powerpoint/2010/main" val="3385660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4A6CC7-F666-40F8-900E-E123EEF1B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Youtrack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34EABE2-E807-4FF4-9432-5F74DB3FA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361461"/>
            <a:ext cx="3381652" cy="338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562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433885-7E5B-463D-8BF6-9F84334FF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Planning</a:t>
            </a:r>
            <a:r>
              <a:rPr lang="pt-PT" dirty="0"/>
              <a:t> Poker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01B263D-8115-46C0-B8CB-F25D4EEE9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96028"/>
            <a:ext cx="4920059" cy="307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755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12CCF4-66DB-47B1-8D0B-6613E30B0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Git</a:t>
            </a: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A927A0C-7628-453E-9233-B4A814D43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350603"/>
            <a:ext cx="7248525" cy="302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908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51D24-4457-4DAC-8F88-A86CAF038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Máquina Virtual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984A5B7-2BAA-4BDC-BB4B-8776948E1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09775"/>
            <a:ext cx="2960952" cy="389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226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D5F66-5CCD-4CCC-8FA4-67FD76ED5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Jenkins</a:t>
            </a: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AF7B4BD-0577-4DB0-B1F0-37F3B4ECA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301060"/>
            <a:ext cx="2291022" cy="317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988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9B9B71-1660-46C6-A233-E331C730E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IntelliJ</a:t>
            </a: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86DE1DC-37F6-4E3F-BED7-586A193DD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14549"/>
            <a:ext cx="364807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2540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Retrospetiva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TM02900769[[fn=Retrospetiva]]</Template>
  <TotalTime>15</TotalTime>
  <Words>24</Words>
  <Application>Microsoft Office PowerPoint</Application>
  <PresentationFormat>Ecrã Panorâmico</PresentationFormat>
  <Paragraphs>9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Retrospetiva</vt:lpstr>
      <vt:lpstr>Projeto ESII</vt:lpstr>
      <vt:lpstr>Youtrack</vt:lpstr>
      <vt:lpstr>Planning Poker</vt:lpstr>
      <vt:lpstr>Git</vt:lpstr>
      <vt:lpstr>Máquina Virtual</vt:lpstr>
      <vt:lpstr>Jenkins</vt:lpstr>
      <vt:lpstr>IntelliJ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ESII</dc:title>
  <dc:creator>Ricardo Jorge Sa Cardoso</dc:creator>
  <cp:lastModifiedBy>Ricardo Jorge Sa Cardoso</cp:lastModifiedBy>
  <cp:revision>2</cp:revision>
  <dcterms:created xsi:type="dcterms:W3CDTF">2019-01-14T03:14:01Z</dcterms:created>
  <dcterms:modified xsi:type="dcterms:W3CDTF">2019-01-14T03:29:40Z</dcterms:modified>
</cp:coreProperties>
</file>