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48" d="100"/>
          <a:sy n="48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29AF1-7DC8-456A-8AD1-780F3A3F53C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761556-3624-4202-9579-000330E4C2D2}">
      <dgm:prSet/>
      <dgm:spPr/>
      <dgm:t>
        <a:bodyPr/>
        <a:lstStyle/>
        <a:p>
          <a:r>
            <a:rPr lang="pt-PT"/>
            <a:t>Planeamento e Tarefas Realizadas</a:t>
          </a:r>
          <a:endParaRPr lang="en-US"/>
        </a:p>
      </dgm:t>
    </dgm:pt>
    <dgm:pt modelId="{8BA23280-6150-4988-9AEC-EAD8DE17C9D7}" type="parTrans" cxnId="{71B70E3A-E1DA-4045-984D-6753875A2ECB}">
      <dgm:prSet/>
      <dgm:spPr/>
      <dgm:t>
        <a:bodyPr/>
        <a:lstStyle/>
        <a:p>
          <a:endParaRPr lang="en-US"/>
        </a:p>
      </dgm:t>
    </dgm:pt>
    <dgm:pt modelId="{D446F72A-030B-40A9-AA71-B0ED0C170A9D}" type="sibTrans" cxnId="{71B70E3A-E1DA-4045-984D-6753875A2ECB}">
      <dgm:prSet/>
      <dgm:spPr/>
      <dgm:t>
        <a:bodyPr/>
        <a:lstStyle/>
        <a:p>
          <a:endParaRPr lang="en-US"/>
        </a:p>
      </dgm:t>
    </dgm:pt>
    <dgm:pt modelId="{EF63ADF4-F0EB-4ED2-A0E8-3301599FEC17}">
      <dgm:prSet/>
      <dgm:spPr/>
      <dgm:t>
        <a:bodyPr/>
        <a:lstStyle/>
        <a:p>
          <a:r>
            <a:rPr lang="pt-PT"/>
            <a:t>5º Sprint (06/12/2019 – 19/12/2019)</a:t>
          </a:r>
          <a:endParaRPr lang="en-US"/>
        </a:p>
      </dgm:t>
    </dgm:pt>
    <dgm:pt modelId="{6F6F5E98-5341-415A-83E9-28D37D5C0A11}" type="parTrans" cxnId="{64833A17-C229-439A-A27D-5250929F37B5}">
      <dgm:prSet/>
      <dgm:spPr/>
      <dgm:t>
        <a:bodyPr/>
        <a:lstStyle/>
        <a:p>
          <a:endParaRPr lang="en-US"/>
        </a:p>
      </dgm:t>
    </dgm:pt>
    <dgm:pt modelId="{685CFC27-419A-4704-A48A-12CEF488746C}" type="sibTrans" cxnId="{64833A17-C229-439A-A27D-5250929F37B5}">
      <dgm:prSet/>
      <dgm:spPr/>
      <dgm:t>
        <a:bodyPr/>
        <a:lstStyle/>
        <a:p>
          <a:endParaRPr lang="en-US"/>
        </a:p>
      </dgm:t>
    </dgm:pt>
    <dgm:pt modelId="{E9B4E9AA-A4B1-4DDD-8D76-9981D77E2D22}">
      <dgm:prSet/>
      <dgm:spPr/>
      <dgm:t>
        <a:bodyPr/>
        <a:lstStyle/>
        <a:p>
          <a:r>
            <a:rPr lang="pt-PT"/>
            <a:t>6º Sprint (20/12/2019 – 05/01/2020)</a:t>
          </a:r>
          <a:endParaRPr lang="en-US"/>
        </a:p>
      </dgm:t>
    </dgm:pt>
    <dgm:pt modelId="{D972E893-ABB4-4D40-8D6A-C7F57FD7D9A4}" type="parTrans" cxnId="{FAC5946C-1CF5-4B2F-9378-7BCFB04EC56E}">
      <dgm:prSet/>
      <dgm:spPr/>
      <dgm:t>
        <a:bodyPr/>
        <a:lstStyle/>
        <a:p>
          <a:endParaRPr lang="en-US"/>
        </a:p>
      </dgm:t>
    </dgm:pt>
    <dgm:pt modelId="{66933697-4BAA-4C77-95A7-34BB1C32FE47}" type="sibTrans" cxnId="{FAC5946C-1CF5-4B2F-9378-7BCFB04EC56E}">
      <dgm:prSet/>
      <dgm:spPr/>
      <dgm:t>
        <a:bodyPr/>
        <a:lstStyle/>
        <a:p>
          <a:endParaRPr lang="en-US"/>
        </a:p>
      </dgm:t>
    </dgm:pt>
    <dgm:pt modelId="{5D19227F-7773-46CA-BF51-E84B29282AAF}">
      <dgm:prSet/>
      <dgm:spPr/>
      <dgm:t>
        <a:bodyPr/>
        <a:lstStyle/>
        <a:p>
          <a:r>
            <a:rPr lang="pt-PT"/>
            <a:t>Engenharia de Software</a:t>
          </a:r>
          <a:endParaRPr lang="en-US"/>
        </a:p>
      </dgm:t>
    </dgm:pt>
    <dgm:pt modelId="{AC9E1CD9-D647-4367-8CD0-595A836618EE}" type="parTrans" cxnId="{F9CBCE2F-BBD2-4A1A-9C30-4701E11B96F6}">
      <dgm:prSet/>
      <dgm:spPr/>
      <dgm:t>
        <a:bodyPr/>
        <a:lstStyle/>
        <a:p>
          <a:endParaRPr lang="en-US"/>
        </a:p>
      </dgm:t>
    </dgm:pt>
    <dgm:pt modelId="{4425B2AD-13C4-4FC1-8F6C-FDAB10B407D0}" type="sibTrans" cxnId="{F9CBCE2F-BBD2-4A1A-9C30-4701E11B96F6}">
      <dgm:prSet/>
      <dgm:spPr/>
      <dgm:t>
        <a:bodyPr/>
        <a:lstStyle/>
        <a:p>
          <a:endParaRPr lang="en-US"/>
        </a:p>
      </dgm:t>
    </dgm:pt>
    <dgm:pt modelId="{CA22B921-639F-4AEB-8E68-72D75016BE92}">
      <dgm:prSet/>
      <dgm:spPr/>
      <dgm:t>
        <a:bodyPr/>
        <a:lstStyle/>
        <a:p>
          <a:r>
            <a:rPr lang="pt-PT"/>
            <a:t>Back-End</a:t>
          </a:r>
          <a:endParaRPr lang="en-US"/>
        </a:p>
      </dgm:t>
    </dgm:pt>
    <dgm:pt modelId="{6586486E-EE12-425B-8B85-CC829CB3EEC2}" type="parTrans" cxnId="{A350AF39-3E2C-441C-8DD2-53FC3209BA66}">
      <dgm:prSet/>
      <dgm:spPr/>
      <dgm:t>
        <a:bodyPr/>
        <a:lstStyle/>
        <a:p>
          <a:endParaRPr lang="en-US"/>
        </a:p>
      </dgm:t>
    </dgm:pt>
    <dgm:pt modelId="{01985CAA-F7B6-4A1B-B1C0-592B2F9290EA}" type="sibTrans" cxnId="{A350AF39-3E2C-441C-8DD2-53FC3209BA66}">
      <dgm:prSet/>
      <dgm:spPr/>
      <dgm:t>
        <a:bodyPr/>
        <a:lstStyle/>
        <a:p>
          <a:endParaRPr lang="en-US"/>
        </a:p>
      </dgm:t>
    </dgm:pt>
    <dgm:pt modelId="{6D697748-7F39-4A84-AED4-49044560EBCC}">
      <dgm:prSet/>
      <dgm:spPr/>
      <dgm:t>
        <a:bodyPr/>
        <a:lstStyle/>
        <a:p>
          <a:r>
            <a:rPr lang="pt-PT"/>
            <a:t>EVITAR Web</a:t>
          </a:r>
          <a:endParaRPr lang="en-US"/>
        </a:p>
      </dgm:t>
    </dgm:pt>
    <dgm:pt modelId="{BC4A7776-F9CF-4E2B-88ED-61B1C8D96F95}" type="parTrans" cxnId="{A4290AE7-A906-4B56-B845-E624A7C65EB0}">
      <dgm:prSet/>
      <dgm:spPr/>
      <dgm:t>
        <a:bodyPr/>
        <a:lstStyle/>
        <a:p>
          <a:endParaRPr lang="en-US"/>
        </a:p>
      </dgm:t>
    </dgm:pt>
    <dgm:pt modelId="{F608FD6F-9BA7-4D6B-9B28-DAF2CDBBD9D2}" type="sibTrans" cxnId="{A4290AE7-A906-4B56-B845-E624A7C65EB0}">
      <dgm:prSet/>
      <dgm:spPr/>
      <dgm:t>
        <a:bodyPr/>
        <a:lstStyle/>
        <a:p>
          <a:endParaRPr lang="en-US"/>
        </a:p>
      </dgm:t>
    </dgm:pt>
    <dgm:pt modelId="{43DB55CD-2D12-4E65-BB58-F006608A2E84}">
      <dgm:prSet/>
      <dgm:spPr/>
      <dgm:t>
        <a:bodyPr/>
        <a:lstStyle/>
        <a:p>
          <a:r>
            <a:rPr lang="pt-PT"/>
            <a:t>EVITAR Mobile</a:t>
          </a:r>
          <a:endParaRPr lang="en-US"/>
        </a:p>
      </dgm:t>
    </dgm:pt>
    <dgm:pt modelId="{05B18A98-26B2-45E7-8E16-A5A8B2FA8492}" type="parTrans" cxnId="{DC63FA5D-4392-4EDF-958D-36A64D668638}">
      <dgm:prSet/>
      <dgm:spPr/>
      <dgm:t>
        <a:bodyPr/>
        <a:lstStyle/>
        <a:p>
          <a:endParaRPr lang="en-US"/>
        </a:p>
      </dgm:t>
    </dgm:pt>
    <dgm:pt modelId="{4C2C35AF-3665-4773-9153-5A0B70D84526}" type="sibTrans" cxnId="{DC63FA5D-4392-4EDF-958D-36A64D668638}">
      <dgm:prSet/>
      <dgm:spPr/>
      <dgm:t>
        <a:bodyPr/>
        <a:lstStyle/>
        <a:p>
          <a:endParaRPr lang="en-US"/>
        </a:p>
      </dgm:t>
    </dgm:pt>
    <dgm:pt modelId="{5541E8C6-C4DA-4EA7-95CD-5F1AC8A7541C}">
      <dgm:prSet/>
      <dgm:spPr/>
      <dgm:t>
        <a:bodyPr/>
        <a:lstStyle/>
        <a:p>
          <a:r>
            <a:rPr lang="pt-PT"/>
            <a:t>Raspberry Pi</a:t>
          </a:r>
          <a:endParaRPr lang="en-US"/>
        </a:p>
      </dgm:t>
    </dgm:pt>
    <dgm:pt modelId="{8CAF2196-3EB5-4D71-BBBD-18158A8B5F6E}" type="parTrans" cxnId="{4C627782-3AF9-487A-A411-14FAEFB08A7C}">
      <dgm:prSet/>
      <dgm:spPr/>
      <dgm:t>
        <a:bodyPr/>
        <a:lstStyle/>
        <a:p>
          <a:endParaRPr lang="en-US"/>
        </a:p>
      </dgm:t>
    </dgm:pt>
    <dgm:pt modelId="{73D08EEB-3400-411D-8F23-9716E74D6419}" type="sibTrans" cxnId="{4C627782-3AF9-487A-A411-14FAEFB08A7C}">
      <dgm:prSet/>
      <dgm:spPr/>
      <dgm:t>
        <a:bodyPr/>
        <a:lstStyle/>
        <a:p>
          <a:endParaRPr lang="en-US"/>
        </a:p>
      </dgm:t>
    </dgm:pt>
    <dgm:pt modelId="{51124B74-CE51-43FF-8706-874979BED0BA}">
      <dgm:prSet/>
      <dgm:spPr/>
      <dgm:t>
        <a:bodyPr/>
        <a:lstStyle/>
        <a:p>
          <a:r>
            <a:rPr lang="pt-PT"/>
            <a:t>Demonstração Processo</a:t>
          </a:r>
          <a:endParaRPr lang="en-US"/>
        </a:p>
      </dgm:t>
    </dgm:pt>
    <dgm:pt modelId="{944729AF-6D5C-4ECD-9231-CA8FF514CB80}" type="parTrans" cxnId="{3281559D-8A73-4CB5-B316-E5DDE4051553}">
      <dgm:prSet/>
      <dgm:spPr/>
      <dgm:t>
        <a:bodyPr/>
        <a:lstStyle/>
        <a:p>
          <a:endParaRPr lang="en-US"/>
        </a:p>
      </dgm:t>
    </dgm:pt>
    <dgm:pt modelId="{95802513-6290-4C11-8660-1DA211A488DE}" type="sibTrans" cxnId="{3281559D-8A73-4CB5-B316-E5DDE4051553}">
      <dgm:prSet/>
      <dgm:spPr/>
      <dgm:t>
        <a:bodyPr/>
        <a:lstStyle/>
        <a:p>
          <a:endParaRPr lang="en-US"/>
        </a:p>
      </dgm:t>
    </dgm:pt>
    <dgm:pt modelId="{F68F60BE-2EA6-4813-B0B6-F1C3EE655132}">
      <dgm:prSet/>
      <dgm:spPr/>
      <dgm:t>
        <a:bodyPr/>
        <a:lstStyle/>
        <a:p>
          <a:r>
            <a:rPr lang="pt-PT"/>
            <a:t>Conclusão</a:t>
          </a:r>
          <a:endParaRPr lang="en-US"/>
        </a:p>
      </dgm:t>
    </dgm:pt>
    <dgm:pt modelId="{19597E03-412D-461F-BDE9-44781A1FAF7C}" type="parTrans" cxnId="{7F5A8A4C-3FC5-4AEE-A276-0DD0EB505DFF}">
      <dgm:prSet/>
      <dgm:spPr/>
      <dgm:t>
        <a:bodyPr/>
        <a:lstStyle/>
        <a:p>
          <a:endParaRPr lang="en-US"/>
        </a:p>
      </dgm:t>
    </dgm:pt>
    <dgm:pt modelId="{660B4D33-F9DF-4597-98BF-578F40DB78F9}" type="sibTrans" cxnId="{7F5A8A4C-3FC5-4AEE-A276-0DD0EB505DFF}">
      <dgm:prSet/>
      <dgm:spPr/>
      <dgm:t>
        <a:bodyPr/>
        <a:lstStyle/>
        <a:p>
          <a:endParaRPr lang="en-US"/>
        </a:p>
      </dgm:t>
    </dgm:pt>
    <dgm:pt modelId="{91A9EA5E-274B-4807-89B6-F2B786E0227C}" type="pres">
      <dgm:prSet presAssocID="{9AC29AF1-7DC8-456A-8AD1-780F3A3F53C0}" presName="vert0" presStyleCnt="0">
        <dgm:presLayoutVars>
          <dgm:dir/>
          <dgm:animOne val="branch"/>
          <dgm:animLvl val="lvl"/>
        </dgm:presLayoutVars>
      </dgm:prSet>
      <dgm:spPr/>
    </dgm:pt>
    <dgm:pt modelId="{0253C98D-71EC-48FF-93B3-8F855F9DDE8A}" type="pres">
      <dgm:prSet presAssocID="{65761556-3624-4202-9579-000330E4C2D2}" presName="thickLine" presStyleLbl="alignNode1" presStyleIdx="0" presStyleCnt="10"/>
      <dgm:spPr/>
    </dgm:pt>
    <dgm:pt modelId="{26D938CE-8CDB-4DBA-8717-838E4A6FAD74}" type="pres">
      <dgm:prSet presAssocID="{65761556-3624-4202-9579-000330E4C2D2}" presName="horz1" presStyleCnt="0"/>
      <dgm:spPr/>
    </dgm:pt>
    <dgm:pt modelId="{BCDED480-0CEC-49DC-B83A-B75D5362DF8D}" type="pres">
      <dgm:prSet presAssocID="{65761556-3624-4202-9579-000330E4C2D2}" presName="tx1" presStyleLbl="revTx" presStyleIdx="0" presStyleCnt="10"/>
      <dgm:spPr/>
    </dgm:pt>
    <dgm:pt modelId="{0E2FB381-FC8B-451A-AFF8-E854196B6BBA}" type="pres">
      <dgm:prSet presAssocID="{65761556-3624-4202-9579-000330E4C2D2}" presName="vert1" presStyleCnt="0"/>
      <dgm:spPr/>
    </dgm:pt>
    <dgm:pt modelId="{0A7A2F29-DAFD-4563-907D-B1AAF0CDBEA2}" type="pres">
      <dgm:prSet presAssocID="{EF63ADF4-F0EB-4ED2-A0E8-3301599FEC17}" presName="thickLine" presStyleLbl="alignNode1" presStyleIdx="1" presStyleCnt="10"/>
      <dgm:spPr/>
    </dgm:pt>
    <dgm:pt modelId="{E86CE8E0-1129-45E7-9C8E-5012BB8CDC93}" type="pres">
      <dgm:prSet presAssocID="{EF63ADF4-F0EB-4ED2-A0E8-3301599FEC17}" presName="horz1" presStyleCnt="0"/>
      <dgm:spPr/>
    </dgm:pt>
    <dgm:pt modelId="{471FD91D-D835-4235-BCC9-839F18DAA1E7}" type="pres">
      <dgm:prSet presAssocID="{EF63ADF4-F0EB-4ED2-A0E8-3301599FEC17}" presName="tx1" presStyleLbl="revTx" presStyleIdx="1" presStyleCnt="10"/>
      <dgm:spPr/>
    </dgm:pt>
    <dgm:pt modelId="{0D311D13-9D64-4504-852A-5B75FF31C128}" type="pres">
      <dgm:prSet presAssocID="{EF63ADF4-F0EB-4ED2-A0E8-3301599FEC17}" presName="vert1" presStyleCnt="0"/>
      <dgm:spPr/>
    </dgm:pt>
    <dgm:pt modelId="{2E1EEB0C-912F-4CBC-97C6-4BBBABCFFAD5}" type="pres">
      <dgm:prSet presAssocID="{E9B4E9AA-A4B1-4DDD-8D76-9981D77E2D22}" presName="thickLine" presStyleLbl="alignNode1" presStyleIdx="2" presStyleCnt="10"/>
      <dgm:spPr/>
    </dgm:pt>
    <dgm:pt modelId="{2E82EE31-7509-4967-A81E-B2E8950FA30E}" type="pres">
      <dgm:prSet presAssocID="{E9B4E9AA-A4B1-4DDD-8D76-9981D77E2D22}" presName="horz1" presStyleCnt="0"/>
      <dgm:spPr/>
    </dgm:pt>
    <dgm:pt modelId="{922A885B-A18C-4AD9-BEED-27D1D6A2BDCE}" type="pres">
      <dgm:prSet presAssocID="{E9B4E9AA-A4B1-4DDD-8D76-9981D77E2D22}" presName="tx1" presStyleLbl="revTx" presStyleIdx="2" presStyleCnt="10"/>
      <dgm:spPr/>
    </dgm:pt>
    <dgm:pt modelId="{D66409BA-A815-441B-B8E0-F17F19CE2C47}" type="pres">
      <dgm:prSet presAssocID="{E9B4E9AA-A4B1-4DDD-8D76-9981D77E2D22}" presName="vert1" presStyleCnt="0"/>
      <dgm:spPr/>
    </dgm:pt>
    <dgm:pt modelId="{26786F52-BE84-4250-8D81-F24F39AF1F40}" type="pres">
      <dgm:prSet presAssocID="{5D19227F-7773-46CA-BF51-E84B29282AAF}" presName="thickLine" presStyleLbl="alignNode1" presStyleIdx="3" presStyleCnt="10"/>
      <dgm:spPr/>
    </dgm:pt>
    <dgm:pt modelId="{AC130223-B90D-4CAD-BE2D-4368118E1AF6}" type="pres">
      <dgm:prSet presAssocID="{5D19227F-7773-46CA-BF51-E84B29282AAF}" presName="horz1" presStyleCnt="0"/>
      <dgm:spPr/>
    </dgm:pt>
    <dgm:pt modelId="{0164E559-FA7A-4AA0-8439-0809C6D4C4DF}" type="pres">
      <dgm:prSet presAssocID="{5D19227F-7773-46CA-BF51-E84B29282AAF}" presName="tx1" presStyleLbl="revTx" presStyleIdx="3" presStyleCnt="10"/>
      <dgm:spPr/>
    </dgm:pt>
    <dgm:pt modelId="{ABA5729D-2EBF-42E9-871A-E722A30E94DC}" type="pres">
      <dgm:prSet presAssocID="{5D19227F-7773-46CA-BF51-E84B29282AAF}" presName="vert1" presStyleCnt="0"/>
      <dgm:spPr/>
    </dgm:pt>
    <dgm:pt modelId="{E8D9C82B-949B-4996-B2BC-9C7BE5602E3B}" type="pres">
      <dgm:prSet presAssocID="{CA22B921-639F-4AEB-8E68-72D75016BE92}" presName="thickLine" presStyleLbl="alignNode1" presStyleIdx="4" presStyleCnt="10"/>
      <dgm:spPr/>
    </dgm:pt>
    <dgm:pt modelId="{32B1D271-43E5-403C-8A56-5E2AD01AB349}" type="pres">
      <dgm:prSet presAssocID="{CA22B921-639F-4AEB-8E68-72D75016BE92}" presName="horz1" presStyleCnt="0"/>
      <dgm:spPr/>
    </dgm:pt>
    <dgm:pt modelId="{8C8F13A9-C2E4-48A7-B700-036BA54778AA}" type="pres">
      <dgm:prSet presAssocID="{CA22B921-639F-4AEB-8E68-72D75016BE92}" presName="tx1" presStyleLbl="revTx" presStyleIdx="4" presStyleCnt="10"/>
      <dgm:spPr/>
    </dgm:pt>
    <dgm:pt modelId="{2AB7EAAD-463B-4CFA-94A9-7D5EB8EA2D34}" type="pres">
      <dgm:prSet presAssocID="{CA22B921-639F-4AEB-8E68-72D75016BE92}" presName="vert1" presStyleCnt="0"/>
      <dgm:spPr/>
    </dgm:pt>
    <dgm:pt modelId="{BF73B7F4-4598-47CE-B1CE-413B17C87C3F}" type="pres">
      <dgm:prSet presAssocID="{6D697748-7F39-4A84-AED4-49044560EBCC}" presName="thickLine" presStyleLbl="alignNode1" presStyleIdx="5" presStyleCnt="10"/>
      <dgm:spPr/>
    </dgm:pt>
    <dgm:pt modelId="{10BC62F8-1405-4F1C-9E5A-DFB416E41293}" type="pres">
      <dgm:prSet presAssocID="{6D697748-7F39-4A84-AED4-49044560EBCC}" presName="horz1" presStyleCnt="0"/>
      <dgm:spPr/>
    </dgm:pt>
    <dgm:pt modelId="{D84B45B0-5626-48D0-92A4-4274BA821DDF}" type="pres">
      <dgm:prSet presAssocID="{6D697748-7F39-4A84-AED4-49044560EBCC}" presName="tx1" presStyleLbl="revTx" presStyleIdx="5" presStyleCnt="10"/>
      <dgm:spPr/>
    </dgm:pt>
    <dgm:pt modelId="{DE107649-7FC0-4E26-B1AD-031D290B9392}" type="pres">
      <dgm:prSet presAssocID="{6D697748-7F39-4A84-AED4-49044560EBCC}" presName="vert1" presStyleCnt="0"/>
      <dgm:spPr/>
    </dgm:pt>
    <dgm:pt modelId="{79B596CE-8458-465D-92B1-107C4AB2FBED}" type="pres">
      <dgm:prSet presAssocID="{43DB55CD-2D12-4E65-BB58-F006608A2E84}" presName="thickLine" presStyleLbl="alignNode1" presStyleIdx="6" presStyleCnt="10"/>
      <dgm:spPr/>
    </dgm:pt>
    <dgm:pt modelId="{5C07D0F6-8AAA-44E9-8329-6BCBE6DA2D2D}" type="pres">
      <dgm:prSet presAssocID="{43DB55CD-2D12-4E65-BB58-F006608A2E84}" presName="horz1" presStyleCnt="0"/>
      <dgm:spPr/>
    </dgm:pt>
    <dgm:pt modelId="{D50706BB-5156-497B-A288-0467B7C36C62}" type="pres">
      <dgm:prSet presAssocID="{43DB55CD-2D12-4E65-BB58-F006608A2E84}" presName="tx1" presStyleLbl="revTx" presStyleIdx="6" presStyleCnt="10"/>
      <dgm:spPr/>
    </dgm:pt>
    <dgm:pt modelId="{21720744-A9CF-4FD1-91C1-9FAB7875EB6E}" type="pres">
      <dgm:prSet presAssocID="{43DB55CD-2D12-4E65-BB58-F006608A2E84}" presName="vert1" presStyleCnt="0"/>
      <dgm:spPr/>
    </dgm:pt>
    <dgm:pt modelId="{871CFDC0-B270-4332-AE24-6B11C74DF697}" type="pres">
      <dgm:prSet presAssocID="{5541E8C6-C4DA-4EA7-95CD-5F1AC8A7541C}" presName="thickLine" presStyleLbl="alignNode1" presStyleIdx="7" presStyleCnt="10"/>
      <dgm:spPr/>
    </dgm:pt>
    <dgm:pt modelId="{62A2A278-819F-484B-B0DB-336E9659BDE3}" type="pres">
      <dgm:prSet presAssocID="{5541E8C6-C4DA-4EA7-95CD-5F1AC8A7541C}" presName="horz1" presStyleCnt="0"/>
      <dgm:spPr/>
    </dgm:pt>
    <dgm:pt modelId="{C2602A68-AD6B-4476-9B16-2BE5FEECB2D3}" type="pres">
      <dgm:prSet presAssocID="{5541E8C6-C4DA-4EA7-95CD-5F1AC8A7541C}" presName="tx1" presStyleLbl="revTx" presStyleIdx="7" presStyleCnt="10"/>
      <dgm:spPr/>
    </dgm:pt>
    <dgm:pt modelId="{665E1121-034B-4C58-8CBF-F39A5C4A1AFF}" type="pres">
      <dgm:prSet presAssocID="{5541E8C6-C4DA-4EA7-95CD-5F1AC8A7541C}" presName="vert1" presStyleCnt="0"/>
      <dgm:spPr/>
    </dgm:pt>
    <dgm:pt modelId="{C02756C2-2D88-405C-8081-C40833C641BE}" type="pres">
      <dgm:prSet presAssocID="{51124B74-CE51-43FF-8706-874979BED0BA}" presName="thickLine" presStyleLbl="alignNode1" presStyleIdx="8" presStyleCnt="10"/>
      <dgm:spPr/>
    </dgm:pt>
    <dgm:pt modelId="{20E3A301-B934-4CDC-B8F4-DDF8A9870811}" type="pres">
      <dgm:prSet presAssocID="{51124B74-CE51-43FF-8706-874979BED0BA}" presName="horz1" presStyleCnt="0"/>
      <dgm:spPr/>
    </dgm:pt>
    <dgm:pt modelId="{A55D6811-D4AF-46B1-895C-47D9375BF3F3}" type="pres">
      <dgm:prSet presAssocID="{51124B74-CE51-43FF-8706-874979BED0BA}" presName="tx1" presStyleLbl="revTx" presStyleIdx="8" presStyleCnt="10"/>
      <dgm:spPr/>
    </dgm:pt>
    <dgm:pt modelId="{66045942-BA0E-4AA0-8492-485315BCB78F}" type="pres">
      <dgm:prSet presAssocID="{51124B74-CE51-43FF-8706-874979BED0BA}" presName="vert1" presStyleCnt="0"/>
      <dgm:spPr/>
    </dgm:pt>
    <dgm:pt modelId="{F3133C59-1648-4E7F-A665-78C67F224B28}" type="pres">
      <dgm:prSet presAssocID="{F68F60BE-2EA6-4813-B0B6-F1C3EE655132}" presName="thickLine" presStyleLbl="alignNode1" presStyleIdx="9" presStyleCnt="10"/>
      <dgm:spPr/>
    </dgm:pt>
    <dgm:pt modelId="{50D95D3E-DD92-4ECC-B023-C61578002B91}" type="pres">
      <dgm:prSet presAssocID="{F68F60BE-2EA6-4813-B0B6-F1C3EE655132}" presName="horz1" presStyleCnt="0"/>
      <dgm:spPr/>
    </dgm:pt>
    <dgm:pt modelId="{165EF991-6CC0-492C-B023-7D5966E40610}" type="pres">
      <dgm:prSet presAssocID="{F68F60BE-2EA6-4813-B0B6-F1C3EE655132}" presName="tx1" presStyleLbl="revTx" presStyleIdx="9" presStyleCnt="10"/>
      <dgm:spPr/>
    </dgm:pt>
    <dgm:pt modelId="{FDD3E785-5739-4B8F-83D4-37725D118531}" type="pres">
      <dgm:prSet presAssocID="{F68F60BE-2EA6-4813-B0B6-F1C3EE655132}" presName="vert1" presStyleCnt="0"/>
      <dgm:spPr/>
    </dgm:pt>
  </dgm:ptLst>
  <dgm:cxnLst>
    <dgm:cxn modelId="{AE553D13-9FA5-420E-BACF-5BA996085823}" type="presOf" srcId="{F68F60BE-2EA6-4813-B0B6-F1C3EE655132}" destId="{165EF991-6CC0-492C-B023-7D5966E40610}" srcOrd="0" destOrd="0" presId="urn:microsoft.com/office/officeart/2008/layout/LinedList"/>
    <dgm:cxn modelId="{64833A17-C229-439A-A27D-5250929F37B5}" srcId="{9AC29AF1-7DC8-456A-8AD1-780F3A3F53C0}" destId="{EF63ADF4-F0EB-4ED2-A0E8-3301599FEC17}" srcOrd="1" destOrd="0" parTransId="{6F6F5E98-5341-415A-83E9-28D37D5C0A11}" sibTransId="{685CFC27-419A-4704-A48A-12CEF488746C}"/>
    <dgm:cxn modelId="{8F0C8F23-8346-4A98-8EF5-BE82E214AE66}" type="presOf" srcId="{9AC29AF1-7DC8-456A-8AD1-780F3A3F53C0}" destId="{91A9EA5E-274B-4807-89B6-F2B786E0227C}" srcOrd="0" destOrd="0" presId="urn:microsoft.com/office/officeart/2008/layout/LinedList"/>
    <dgm:cxn modelId="{F9CBCE2F-BBD2-4A1A-9C30-4701E11B96F6}" srcId="{9AC29AF1-7DC8-456A-8AD1-780F3A3F53C0}" destId="{5D19227F-7773-46CA-BF51-E84B29282AAF}" srcOrd="3" destOrd="0" parTransId="{AC9E1CD9-D647-4367-8CD0-595A836618EE}" sibTransId="{4425B2AD-13C4-4FC1-8F6C-FDAB10B407D0}"/>
    <dgm:cxn modelId="{A350AF39-3E2C-441C-8DD2-53FC3209BA66}" srcId="{9AC29AF1-7DC8-456A-8AD1-780F3A3F53C0}" destId="{CA22B921-639F-4AEB-8E68-72D75016BE92}" srcOrd="4" destOrd="0" parTransId="{6586486E-EE12-425B-8B85-CC829CB3EEC2}" sibTransId="{01985CAA-F7B6-4A1B-B1C0-592B2F9290EA}"/>
    <dgm:cxn modelId="{71B70E3A-E1DA-4045-984D-6753875A2ECB}" srcId="{9AC29AF1-7DC8-456A-8AD1-780F3A3F53C0}" destId="{65761556-3624-4202-9579-000330E4C2D2}" srcOrd="0" destOrd="0" parTransId="{8BA23280-6150-4988-9AEC-EAD8DE17C9D7}" sibTransId="{D446F72A-030B-40A9-AA71-B0ED0C170A9D}"/>
    <dgm:cxn modelId="{DC63FA5D-4392-4EDF-958D-36A64D668638}" srcId="{9AC29AF1-7DC8-456A-8AD1-780F3A3F53C0}" destId="{43DB55CD-2D12-4E65-BB58-F006608A2E84}" srcOrd="6" destOrd="0" parTransId="{05B18A98-26B2-45E7-8E16-A5A8B2FA8492}" sibTransId="{4C2C35AF-3665-4773-9153-5A0B70D84526}"/>
    <dgm:cxn modelId="{7F5A8A4C-3FC5-4AEE-A276-0DD0EB505DFF}" srcId="{9AC29AF1-7DC8-456A-8AD1-780F3A3F53C0}" destId="{F68F60BE-2EA6-4813-B0B6-F1C3EE655132}" srcOrd="9" destOrd="0" parTransId="{19597E03-412D-461F-BDE9-44781A1FAF7C}" sibTransId="{660B4D33-F9DF-4597-98BF-578F40DB78F9}"/>
    <dgm:cxn modelId="{FAC5946C-1CF5-4B2F-9378-7BCFB04EC56E}" srcId="{9AC29AF1-7DC8-456A-8AD1-780F3A3F53C0}" destId="{E9B4E9AA-A4B1-4DDD-8D76-9981D77E2D22}" srcOrd="2" destOrd="0" parTransId="{D972E893-ABB4-4D40-8D6A-C7F57FD7D9A4}" sibTransId="{66933697-4BAA-4C77-95A7-34BB1C32FE47}"/>
    <dgm:cxn modelId="{20372B56-E452-47A0-B47C-F033CB13FD33}" type="presOf" srcId="{5541E8C6-C4DA-4EA7-95CD-5F1AC8A7541C}" destId="{C2602A68-AD6B-4476-9B16-2BE5FEECB2D3}" srcOrd="0" destOrd="0" presId="urn:microsoft.com/office/officeart/2008/layout/LinedList"/>
    <dgm:cxn modelId="{BAFA3976-16F8-4C56-A3B7-E717F10B1157}" type="presOf" srcId="{43DB55CD-2D12-4E65-BB58-F006608A2E84}" destId="{D50706BB-5156-497B-A288-0467B7C36C62}" srcOrd="0" destOrd="0" presId="urn:microsoft.com/office/officeart/2008/layout/LinedList"/>
    <dgm:cxn modelId="{4C627782-3AF9-487A-A411-14FAEFB08A7C}" srcId="{9AC29AF1-7DC8-456A-8AD1-780F3A3F53C0}" destId="{5541E8C6-C4DA-4EA7-95CD-5F1AC8A7541C}" srcOrd="7" destOrd="0" parTransId="{8CAF2196-3EB5-4D71-BBBD-18158A8B5F6E}" sibTransId="{73D08EEB-3400-411D-8F23-9716E74D6419}"/>
    <dgm:cxn modelId="{25487991-C110-4F8B-87A9-B4E4C24D1602}" type="presOf" srcId="{6D697748-7F39-4A84-AED4-49044560EBCC}" destId="{D84B45B0-5626-48D0-92A4-4274BA821DDF}" srcOrd="0" destOrd="0" presId="urn:microsoft.com/office/officeart/2008/layout/LinedList"/>
    <dgm:cxn modelId="{3281559D-8A73-4CB5-B316-E5DDE4051553}" srcId="{9AC29AF1-7DC8-456A-8AD1-780F3A3F53C0}" destId="{51124B74-CE51-43FF-8706-874979BED0BA}" srcOrd="8" destOrd="0" parTransId="{944729AF-6D5C-4ECD-9231-CA8FF514CB80}" sibTransId="{95802513-6290-4C11-8660-1DA211A488DE}"/>
    <dgm:cxn modelId="{A592CCB0-562F-451F-8971-0286508F5D90}" type="presOf" srcId="{5D19227F-7773-46CA-BF51-E84B29282AAF}" destId="{0164E559-FA7A-4AA0-8439-0809C6D4C4DF}" srcOrd="0" destOrd="0" presId="urn:microsoft.com/office/officeart/2008/layout/LinedList"/>
    <dgm:cxn modelId="{0E83D3B7-6D42-4D1D-8ECF-C5FF05DA9D9E}" type="presOf" srcId="{65761556-3624-4202-9579-000330E4C2D2}" destId="{BCDED480-0CEC-49DC-B83A-B75D5362DF8D}" srcOrd="0" destOrd="0" presId="urn:microsoft.com/office/officeart/2008/layout/LinedList"/>
    <dgm:cxn modelId="{464BBEC8-3E5F-4D28-A80C-09966D4E66ED}" type="presOf" srcId="{CA22B921-639F-4AEB-8E68-72D75016BE92}" destId="{8C8F13A9-C2E4-48A7-B700-036BA54778AA}" srcOrd="0" destOrd="0" presId="urn:microsoft.com/office/officeart/2008/layout/LinedList"/>
    <dgm:cxn modelId="{F7A1D9DB-759B-461F-989B-41CB8D3BC4E6}" type="presOf" srcId="{51124B74-CE51-43FF-8706-874979BED0BA}" destId="{A55D6811-D4AF-46B1-895C-47D9375BF3F3}" srcOrd="0" destOrd="0" presId="urn:microsoft.com/office/officeart/2008/layout/LinedList"/>
    <dgm:cxn modelId="{915A9DDC-5796-412C-ADED-0B901160BAA6}" type="presOf" srcId="{E9B4E9AA-A4B1-4DDD-8D76-9981D77E2D22}" destId="{922A885B-A18C-4AD9-BEED-27D1D6A2BDCE}" srcOrd="0" destOrd="0" presId="urn:microsoft.com/office/officeart/2008/layout/LinedList"/>
    <dgm:cxn modelId="{0ABAEAE5-4623-4D6A-87D2-795258EAC914}" type="presOf" srcId="{EF63ADF4-F0EB-4ED2-A0E8-3301599FEC17}" destId="{471FD91D-D835-4235-BCC9-839F18DAA1E7}" srcOrd="0" destOrd="0" presId="urn:microsoft.com/office/officeart/2008/layout/LinedList"/>
    <dgm:cxn modelId="{A4290AE7-A906-4B56-B845-E624A7C65EB0}" srcId="{9AC29AF1-7DC8-456A-8AD1-780F3A3F53C0}" destId="{6D697748-7F39-4A84-AED4-49044560EBCC}" srcOrd="5" destOrd="0" parTransId="{BC4A7776-F9CF-4E2B-88ED-61B1C8D96F95}" sibTransId="{F608FD6F-9BA7-4D6B-9B28-DAF2CDBBD9D2}"/>
    <dgm:cxn modelId="{44705AB9-9FD0-429A-A404-276B0050DD05}" type="presParOf" srcId="{91A9EA5E-274B-4807-89B6-F2B786E0227C}" destId="{0253C98D-71EC-48FF-93B3-8F855F9DDE8A}" srcOrd="0" destOrd="0" presId="urn:microsoft.com/office/officeart/2008/layout/LinedList"/>
    <dgm:cxn modelId="{93E7D3FA-FAB4-4C3B-B719-37B762E64AD0}" type="presParOf" srcId="{91A9EA5E-274B-4807-89B6-F2B786E0227C}" destId="{26D938CE-8CDB-4DBA-8717-838E4A6FAD74}" srcOrd="1" destOrd="0" presId="urn:microsoft.com/office/officeart/2008/layout/LinedList"/>
    <dgm:cxn modelId="{66DCB553-F7E9-4BC4-99F1-8579FA4356F9}" type="presParOf" srcId="{26D938CE-8CDB-4DBA-8717-838E4A6FAD74}" destId="{BCDED480-0CEC-49DC-B83A-B75D5362DF8D}" srcOrd="0" destOrd="0" presId="urn:microsoft.com/office/officeart/2008/layout/LinedList"/>
    <dgm:cxn modelId="{5DE54684-6A5D-4A0E-81A0-E4C2CE04F21C}" type="presParOf" srcId="{26D938CE-8CDB-4DBA-8717-838E4A6FAD74}" destId="{0E2FB381-FC8B-451A-AFF8-E854196B6BBA}" srcOrd="1" destOrd="0" presId="urn:microsoft.com/office/officeart/2008/layout/LinedList"/>
    <dgm:cxn modelId="{5B7524D7-3400-4BBE-95A7-BA9AF4ED1472}" type="presParOf" srcId="{91A9EA5E-274B-4807-89B6-F2B786E0227C}" destId="{0A7A2F29-DAFD-4563-907D-B1AAF0CDBEA2}" srcOrd="2" destOrd="0" presId="urn:microsoft.com/office/officeart/2008/layout/LinedList"/>
    <dgm:cxn modelId="{C10A94EE-31B3-4281-9ED1-88873144B2F6}" type="presParOf" srcId="{91A9EA5E-274B-4807-89B6-F2B786E0227C}" destId="{E86CE8E0-1129-45E7-9C8E-5012BB8CDC93}" srcOrd="3" destOrd="0" presId="urn:microsoft.com/office/officeart/2008/layout/LinedList"/>
    <dgm:cxn modelId="{43D9F581-AD48-43C8-9CB2-9E74B40EB7CE}" type="presParOf" srcId="{E86CE8E0-1129-45E7-9C8E-5012BB8CDC93}" destId="{471FD91D-D835-4235-BCC9-839F18DAA1E7}" srcOrd="0" destOrd="0" presId="urn:microsoft.com/office/officeart/2008/layout/LinedList"/>
    <dgm:cxn modelId="{1021E8D9-B884-4D1C-9DC6-3DA3754B8B68}" type="presParOf" srcId="{E86CE8E0-1129-45E7-9C8E-5012BB8CDC93}" destId="{0D311D13-9D64-4504-852A-5B75FF31C128}" srcOrd="1" destOrd="0" presId="urn:microsoft.com/office/officeart/2008/layout/LinedList"/>
    <dgm:cxn modelId="{65D479A7-B416-4E16-BAE8-B0BAD09D95A2}" type="presParOf" srcId="{91A9EA5E-274B-4807-89B6-F2B786E0227C}" destId="{2E1EEB0C-912F-4CBC-97C6-4BBBABCFFAD5}" srcOrd="4" destOrd="0" presId="urn:microsoft.com/office/officeart/2008/layout/LinedList"/>
    <dgm:cxn modelId="{B506EEDD-DF88-4A8F-BDED-6ED27DB9C752}" type="presParOf" srcId="{91A9EA5E-274B-4807-89B6-F2B786E0227C}" destId="{2E82EE31-7509-4967-A81E-B2E8950FA30E}" srcOrd="5" destOrd="0" presId="urn:microsoft.com/office/officeart/2008/layout/LinedList"/>
    <dgm:cxn modelId="{0BFA0365-1C5C-4FE0-9DD5-C887CA7EE12A}" type="presParOf" srcId="{2E82EE31-7509-4967-A81E-B2E8950FA30E}" destId="{922A885B-A18C-4AD9-BEED-27D1D6A2BDCE}" srcOrd="0" destOrd="0" presId="urn:microsoft.com/office/officeart/2008/layout/LinedList"/>
    <dgm:cxn modelId="{BDF9D93C-9A56-43DD-A271-8058A5BA85D1}" type="presParOf" srcId="{2E82EE31-7509-4967-A81E-B2E8950FA30E}" destId="{D66409BA-A815-441B-B8E0-F17F19CE2C47}" srcOrd="1" destOrd="0" presId="urn:microsoft.com/office/officeart/2008/layout/LinedList"/>
    <dgm:cxn modelId="{F07B6E0C-1319-4790-9DCD-6DA318FED242}" type="presParOf" srcId="{91A9EA5E-274B-4807-89B6-F2B786E0227C}" destId="{26786F52-BE84-4250-8D81-F24F39AF1F40}" srcOrd="6" destOrd="0" presId="urn:microsoft.com/office/officeart/2008/layout/LinedList"/>
    <dgm:cxn modelId="{AE4FD88C-B9DF-4E99-87B4-3925E9567FA3}" type="presParOf" srcId="{91A9EA5E-274B-4807-89B6-F2B786E0227C}" destId="{AC130223-B90D-4CAD-BE2D-4368118E1AF6}" srcOrd="7" destOrd="0" presId="urn:microsoft.com/office/officeart/2008/layout/LinedList"/>
    <dgm:cxn modelId="{888F1483-217C-42E1-A341-6C59CBCEC46B}" type="presParOf" srcId="{AC130223-B90D-4CAD-BE2D-4368118E1AF6}" destId="{0164E559-FA7A-4AA0-8439-0809C6D4C4DF}" srcOrd="0" destOrd="0" presId="urn:microsoft.com/office/officeart/2008/layout/LinedList"/>
    <dgm:cxn modelId="{0C7A57E8-EEAC-473D-A2B9-3580AF2E06A1}" type="presParOf" srcId="{AC130223-B90D-4CAD-BE2D-4368118E1AF6}" destId="{ABA5729D-2EBF-42E9-871A-E722A30E94DC}" srcOrd="1" destOrd="0" presId="urn:microsoft.com/office/officeart/2008/layout/LinedList"/>
    <dgm:cxn modelId="{7D76B78B-96CD-4AB9-AE59-9FB0A96ADA75}" type="presParOf" srcId="{91A9EA5E-274B-4807-89B6-F2B786E0227C}" destId="{E8D9C82B-949B-4996-B2BC-9C7BE5602E3B}" srcOrd="8" destOrd="0" presId="urn:microsoft.com/office/officeart/2008/layout/LinedList"/>
    <dgm:cxn modelId="{16C885FE-25ED-4CAB-8034-4B4434DA5941}" type="presParOf" srcId="{91A9EA5E-274B-4807-89B6-F2B786E0227C}" destId="{32B1D271-43E5-403C-8A56-5E2AD01AB349}" srcOrd="9" destOrd="0" presId="urn:microsoft.com/office/officeart/2008/layout/LinedList"/>
    <dgm:cxn modelId="{7076EB64-B43A-4967-AA62-08DC805DD832}" type="presParOf" srcId="{32B1D271-43E5-403C-8A56-5E2AD01AB349}" destId="{8C8F13A9-C2E4-48A7-B700-036BA54778AA}" srcOrd="0" destOrd="0" presId="urn:microsoft.com/office/officeart/2008/layout/LinedList"/>
    <dgm:cxn modelId="{1A9F84FF-1B6E-4553-8F23-E57B92CE5B2B}" type="presParOf" srcId="{32B1D271-43E5-403C-8A56-5E2AD01AB349}" destId="{2AB7EAAD-463B-4CFA-94A9-7D5EB8EA2D34}" srcOrd="1" destOrd="0" presId="urn:microsoft.com/office/officeart/2008/layout/LinedList"/>
    <dgm:cxn modelId="{F0D35E60-6488-4979-9076-30B85248FCC9}" type="presParOf" srcId="{91A9EA5E-274B-4807-89B6-F2B786E0227C}" destId="{BF73B7F4-4598-47CE-B1CE-413B17C87C3F}" srcOrd="10" destOrd="0" presId="urn:microsoft.com/office/officeart/2008/layout/LinedList"/>
    <dgm:cxn modelId="{954F78FB-16B8-4FA8-B85E-77E051D13283}" type="presParOf" srcId="{91A9EA5E-274B-4807-89B6-F2B786E0227C}" destId="{10BC62F8-1405-4F1C-9E5A-DFB416E41293}" srcOrd="11" destOrd="0" presId="urn:microsoft.com/office/officeart/2008/layout/LinedList"/>
    <dgm:cxn modelId="{6AE8E647-66B0-4E63-8C37-9B8013AA8AA9}" type="presParOf" srcId="{10BC62F8-1405-4F1C-9E5A-DFB416E41293}" destId="{D84B45B0-5626-48D0-92A4-4274BA821DDF}" srcOrd="0" destOrd="0" presId="urn:microsoft.com/office/officeart/2008/layout/LinedList"/>
    <dgm:cxn modelId="{F556B10E-0A2F-4CD9-8994-5E9110B434E7}" type="presParOf" srcId="{10BC62F8-1405-4F1C-9E5A-DFB416E41293}" destId="{DE107649-7FC0-4E26-B1AD-031D290B9392}" srcOrd="1" destOrd="0" presId="urn:microsoft.com/office/officeart/2008/layout/LinedList"/>
    <dgm:cxn modelId="{B51C5910-2B9A-4754-826A-FD19F55FD42C}" type="presParOf" srcId="{91A9EA5E-274B-4807-89B6-F2B786E0227C}" destId="{79B596CE-8458-465D-92B1-107C4AB2FBED}" srcOrd="12" destOrd="0" presId="urn:microsoft.com/office/officeart/2008/layout/LinedList"/>
    <dgm:cxn modelId="{A7E269C0-7ABE-479C-9278-B36494F47263}" type="presParOf" srcId="{91A9EA5E-274B-4807-89B6-F2B786E0227C}" destId="{5C07D0F6-8AAA-44E9-8329-6BCBE6DA2D2D}" srcOrd="13" destOrd="0" presId="urn:microsoft.com/office/officeart/2008/layout/LinedList"/>
    <dgm:cxn modelId="{D65FAFF8-3FC5-4644-AE44-5EE54F5F0755}" type="presParOf" srcId="{5C07D0F6-8AAA-44E9-8329-6BCBE6DA2D2D}" destId="{D50706BB-5156-497B-A288-0467B7C36C62}" srcOrd="0" destOrd="0" presId="urn:microsoft.com/office/officeart/2008/layout/LinedList"/>
    <dgm:cxn modelId="{1CC8A0BC-352A-4299-9B15-4A53F7239BF1}" type="presParOf" srcId="{5C07D0F6-8AAA-44E9-8329-6BCBE6DA2D2D}" destId="{21720744-A9CF-4FD1-91C1-9FAB7875EB6E}" srcOrd="1" destOrd="0" presId="urn:microsoft.com/office/officeart/2008/layout/LinedList"/>
    <dgm:cxn modelId="{871E57A1-483C-44D0-AE62-DC89ADBDAB9E}" type="presParOf" srcId="{91A9EA5E-274B-4807-89B6-F2B786E0227C}" destId="{871CFDC0-B270-4332-AE24-6B11C74DF697}" srcOrd="14" destOrd="0" presId="urn:microsoft.com/office/officeart/2008/layout/LinedList"/>
    <dgm:cxn modelId="{250D399D-884B-42EF-A7EF-9F4737436E53}" type="presParOf" srcId="{91A9EA5E-274B-4807-89B6-F2B786E0227C}" destId="{62A2A278-819F-484B-B0DB-336E9659BDE3}" srcOrd="15" destOrd="0" presId="urn:microsoft.com/office/officeart/2008/layout/LinedList"/>
    <dgm:cxn modelId="{548388A6-45AA-4D0D-97B8-4798E22CC667}" type="presParOf" srcId="{62A2A278-819F-484B-B0DB-336E9659BDE3}" destId="{C2602A68-AD6B-4476-9B16-2BE5FEECB2D3}" srcOrd="0" destOrd="0" presId="urn:microsoft.com/office/officeart/2008/layout/LinedList"/>
    <dgm:cxn modelId="{440A27C0-DAEF-4F51-9B1A-D490F0189655}" type="presParOf" srcId="{62A2A278-819F-484B-B0DB-336E9659BDE3}" destId="{665E1121-034B-4C58-8CBF-F39A5C4A1AFF}" srcOrd="1" destOrd="0" presId="urn:microsoft.com/office/officeart/2008/layout/LinedList"/>
    <dgm:cxn modelId="{5B59E590-1BD1-48F6-AFB5-B5B4DBC1A14E}" type="presParOf" srcId="{91A9EA5E-274B-4807-89B6-F2B786E0227C}" destId="{C02756C2-2D88-405C-8081-C40833C641BE}" srcOrd="16" destOrd="0" presId="urn:microsoft.com/office/officeart/2008/layout/LinedList"/>
    <dgm:cxn modelId="{C95A9EA2-701A-4A5B-A1EB-6F4B5EBCB97B}" type="presParOf" srcId="{91A9EA5E-274B-4807-89B6-F2B786E0227C}" destId="{20E3A301-B934-4CDC-B8F4-DDF8A9870811}" srcOrd="17" destOrd="0" presId="urn:microsoft.com/office/officeart/2008/layout/LinedList"/>
    <dgm:cxn modelId="{206244F9-8ADE-4E29-A70C-7033247E1E02}" type="presParOf" srcId="{20E3A301-B934-4CDC-B8F4-DDF8A9870811}" destId="{A55D6811-D4AF-46B1-895C-47D9375BF3F3}" srcOrd="0" destOrd="0" presId="urn:microsoft.com/office/officeart/2008/layout/LinedList"/>
    <dgm:cxn modelId="{9C93CC99-2C18-4E36-87CE-6F2D785B83DE}" type="presParOf" srcId="{20E3A301-B934-4CDC-B8F4-DDF8A9870811}" destId="{66045942-BA0E-4AA0-8492-485315BCB78F}" srcOrd="1" destOrd="0" presId="urn:microsoft.com/office/officeart/2008/layout/LinedList"/>
    <dgm:cxn modelId="{617DD832-C05D-45A1-BA76-E9A39FC173BD}" type="presParOf" srcId="{91A9EA5E-274B-4807-89B6-F2B786E0227C}" destId="{F3133C59-1648-4E7F-A665-78C67F224B28}" srcOrd="18" destOrd="0" presId="urn:microsoft.com/office/officeart/2008/layout/LinedList"/>
    <dgm:cxn modelId="{7EAAF22F-3A4D-4FFC-B10C-ADCB02E6D7EA}" type="presParOf" srcId="{91A9EA5E-274B-4807-89B6-F2B786E0227C}" destId="{50D95D3E-DD92-4ECC-B023-C61578002B91}" srcOrd="19" destOrd="0" presId="urn:microsoft.com/office/officeart/2008/layout/LinedList"/>
    <dgm:cxn modelId="{45384D9D-5B51-4CE1-B0BF-BB756E2E36E4}" type="presParOf" srcId="{50D95D3E-DD92-4ECC-B023-C61578002B91}" destId="{165EF991-6CC0-492C-B023-7D5966E40610}" srcOrd="0" destOrd="0" presId="urn:microsoft.com/office/officeart/2008/layout/LinedList"/>
    <dgm:cxn modelId="{5AED821D-9B3C-47CC-8804-522BC741648A}" type="presParOf" srcId="{50D95D3E-DD92-4ECC-B023-C61578002B91}" destId="{FDD3E785-5739-4B8F-83D4-37725D118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C98D-71EC-48FF-93B3-8F855F9DDE8A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ED480-0CEC-49DC-B83A-B75D5362DF8D}">
      <dsp:nvSpPr>
        <dsp:cNvPr id="0" name=""/>
        <dsp:cNvSpPr/>
      </dsp:nvSpPr>
      <dsp:spPr>
        <a:xfrm>
          <a:off x="0" y="51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Planeamento e Tarefas Realizadas</a:t>
          </a:r>
          <a:endParaRPr lang="en-US" sz="2100" kern="1200"/>
        </a:p>
      </dsp:txBody>
      <dsp:txXfrm>
        <a:off x="0" y="519"/>
        <a:ext cx="6692748" cy="425398"/>
      </dsp:txXfrm>
    </dsp:sp>
    <dsp:sp modelId="{0A7A2F29-DAFD-4563-907D-B1AAF0CDBEA2}">
      <dsp:nvSpPr>
        <dsp:cNvPr id="0" name=""/>
        <dsp:cNvSpPr/>
      </dsp:nvSpPr>
      <dsp:spPr>
        <a:xfrm>
          <a:off x="0" y="42591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32009"/>
              <a:satOff val="-161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1FD91D-D835-4235-BCC9-839F18DAA1E7}">
      <dsp:nvSpPr>
        <dsp:cNvPr id="0" name=""/>
        <dsp:cNvSpPr/>
      </dsp:nvSpPr>
      <dsp:spPr>
        <a:xfrm>
          <a:off x="0" y="42591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5º Sprint (06/12/2019 – 19/12/2019)</a:t>
          </a:r>
          <a:endParaRPr lang="en-US" sz="2100" kern="1200"/>
        </a:p>
      </dsp:txBody>
      <dsp:txXfrm>
        <a:off x="0" y="425917"/>
        <a:ext cx="6692748" cy="425398"/>
      </dsp:txXfrm>
    </dsp:sp>
    <dsp:sp modelId="{2E1EEB0C-912F-4CBC-97C6-4BBBABCFFAD5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64018"/>
              <a:satOff val="-3234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2A885B-A18C-4AD9-BEED-27D1D6A2BDCE}">
      <dsp:nvSpPr>
        <dsp:cNvPr id="0" name=""/>
        <dsp:cNvSpPr/>
      </dsp:nvSpPr>
      <dsp:spPr>
        <a:xfrm>
          <a:off x="0" y="85131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6º Sprint (20/12/2019 – 05/01/2020)</a:t>
          </a:r>
          <a:endParaRPr lang="en-US" sz="2100" kern="1200"/>
        </a:p>
      </dsp:txBody>
      <dsp:txXfrm>
        <a:off x="0" y="851316"/>
        <a:ext cx="6692748" cy="425398"/>
      </dsp:txXfrm>
    </dsp:sp>
    <dsp:sp modelId="{26786F52-BE84-4250-8D81-F24F39AF1F40}">
      <dsp:nvSpPr>
        <dsp:cNvPr id="0" name=""/>
        <dsp:cNvSpPr/>
      </dsp:nvSpPr>
      <dsp:spPr>
        <a:xfrm>
          <a:off x="0" y="12767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64E559-FA7A-4AA0-8439-0809C6D4C4DF}">
      <dsp:nvSpPr>
        <dsp:cNvPr id="0" name=""/>
        <dsp:cNvSpPr/>
      </dsp:nvSpPr>
      <dsp:spPr>
        <a:xfrm>
          <a:off x="0" y="1276714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Engenharia de Software</a:t>
          </a:r>
          <a:endParaRPr lang="en-US" sz="2100" kern="1200"/>
        </a:p>
      </dsp:txBody>
      <dsp:txXfrm>
        <a:off x="0" y="1276714"/>
        <a:ext cx="6692748" cy="425398"/>
      </dsp:txXfrm>
    </dsp:sp>
    <dsp:sp modelId="{E8D9C82B-949B-4996-B2BC-9C7BE5602E3B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128036"/>
              <a:satOff val="-6467"/>
              <a:lumOff val="-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8F13A9-C2E4-48A7-B700-036BA54778AA}">
      <dsp:nvSpPr>
        <dsp:cNvPr id="0" name=""/>
        <dsp:cNvSpPr/>
      </dsp:nvSpPr>
      <dsp:spPr>
        <a:xfrm>
          <a:off x="0" y="1702113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Back-End</a:t>
          </a:r>
          <a:endParaRPr lang="en-US" sz="2100" kern="1200"/>
        </a:p>
      </dsp:txBody>
      <dsp:txXfrm>
        <a:off x="0" y="1702113"/>
        <a:ext cx="6692748" cy="425398"/>
      </dsp:txXfrm>
    </dsp:sp>
    <dsp:sp modelId="{BF73B7F4-4598-47CE-B1CE-413B17C87C3F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660045"/>
              <a:satOff val="-8084"/>
              <a:lumOff val="-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4B45B0-5626-48D0-92A4-4274BA821DDF}">
      <dsp:nvSpPr>
        <dsp:cNvPr id="0" name=""/>
        <dsp:cNvSpPr/>
      </dsp:nvSpPr>
      <dsp:spPr>
        <a:xfrm>
          <a:off x="0" y="2127512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EVITAR Web</a:t>
          </a:r>
          <a:endParaRPr lang="en-US" sz="2100" kern="1200"/>
        </a:p>
      </dsp:txBody>
      <dsp:txXfrm>
        <a:off x="0" y="2127512"/>
        <a:ext cx="6692748" cy="425398"/>
      </dsp:txXfrm>
    </dsp:sp>
    <dsp:sp modelId="{79B596CE-8458-465D-92B1-107C4AB2FBED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706BB-5156-497B-A288-0467B7C36C62}">
      <dsp:nvSpPr>
        <dsp:cNvPr id="0" name=""/>
        <dsp:cNvSpPr/>
      </dsp:nvSpPr>
      <dsp:spPr>
        <a:xfrm>
          <a:off x="0" y="2552910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EVITAR Mobile</a:t>
          </a:r>
          <a:endParaRPr lang="en-US" sz="2100" kern="1200"/>
        </a:p>
      </dsp:txBody>
      <dsp:txXfrm>
        <a:off x="0" y="2552910"/>
        <a:ext cx="6692748" cy="425398"/>
      </dsp:txXfrm>
    </dsp:sp>
    <dsp:sp modelId="{871CFDC0-B270-4332-AE24-6B11C74DF697}">
      <dsp:nvSpPr>
        <dsp:cNvPr id="0" name=""/>
        <dsp:cNvSpPr/>
      </dsp:nvSpPr>
      <dsp:spPr>
        <a:xfrm>
          <a:off x="0" y="29783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24064"/>
              <a:satOff val="-11317"/>
              <a:lumOff val="-1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02A68-AD6B-4476-9B16-2BE5FEECB2D3}">
      <dsp:nvSpPr>
        <dsp:cNvPr id="0" name=""/>
        <dsp:cNvSpPr/>
      </dsp:nvSpPr>
      <dsp:spPr>
        <a:xfrm>
          <a:off x="0" y="297830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Raspberry Pi</a:t>
          </a:r>
          <a:endParaRPr lang="en-US" sz="2100" kern="1200"/>
        </a:p>
      </dsp:txBody>
      <dsp:txXfrm>
        <a:off x="0" y="2978309"/>
        <a:ext cx="6692748" cy="425398"/>
      </dsp:txXfrm>
    </dsp:sp>
    <dsp:sp modelId="{C02756C2-2D88-405C-8081-C40833C641BE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256073"/>
              <a:satOff val="-12934"/>
              <a:lumOff val="-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5D6811-D4AF-46B1-895C-47D9375BF3F3}">
      <dsp:nvSpPr>
        <dsp:cNvPr id="0" name=""/>
        <dsp:cNvSpPr/>
      </dsp:nvSpPr>
      <dsp:spPr>
        <a:xfrm>
          <a:off x="0" y="340370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Demonstração Processo</a:t>
          </a:r>
          <a:endParaRPr lang="en-US" sz="2100" kern="1200"/>
        </a:p>
      </dsp:txBody>
      <dsp:txXfrm>
        <a:off x="0" y="3403707"/>
        <a:ext cx="6692748" cy="425398"/>
      </dsp:txXfrm>
    </dsp:sp>
    <dsp:sp modelId="{F3133C59-1648-4E7F-A665-78C67F224B28}">
      <dsp:nvSpPr>
        <dsp:cNvPr id="0" name=""/>
        <dsp:cNvSpPr/>
      </dsp:nvSpPr>
      <dsp:spPr>
        <a:xfrm>
          <a:off x="0" y="382910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5EF991-6CC0-492C-B023-7D5966E40610}">
      <dsp:nvSpPr>
        <dsp:cNvPr id="0" name=""/>
        <dsp:cNvSpPr/>
      </dsp:nvSpPr>
      <dsp:spPr>
        <a:xfrm>
          <a:off x="0" y="382910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Conclusão</a:t>
          </a:r>
          <a:endParaRPr lang="en-US" sz="2100" kern="1200"/>
        </a:p>
      </dsp:txBody>
      <dsp:txXfrm>
        <a:off x="0" y="3829106"/>
        <a:ext cx="6692748" cy="42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1029-5DB8-45D7-A6DA-AAD63F054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3º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14EF8-FC7A-4C08-B4ED-A9362C410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FE6C639A-A70C-447F-8F59-9BD669D1AB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94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4188388C-DD34-42D4-BA0F-C9E63BAF2A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331" b="4745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9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0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E62D9E-5095-4FE3-9011-A34A791E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A25BD-C413-44B4-922D-579210B9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Desenvolvimento de animações para aprimora o Look’n’Feel da aplicação</a:t>
            </a:r>
          </a:p>
          <a:p>
            <a:r>
              <a:rPr lang="pt-PT" sz="2000"/>
              <a:t>Criação de páginas para finalização da componente</a:t>
            </a:r>
          </a:p>
          <a:p>
            <a:r>
              <a:rPr lang="pt-PT" sz="2000"/>
              <a:t>Acabamentos finais e criação de restrições</a:t>
            </a:r>
          </a:p>
        </p:txBody>
      </p:sp>
    </p:spTree>
    <p:extLst>
      <p:ext uri="{BB962C8B-B14F-4D97-AF65-F5344CB8AC3E}">
        <p14:creationId xmlns:p14="http://schemas.microsoft.com/office/powerpoint/2010/main" val="14655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D19B4-E584-4686-97F1-E6D2619F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Raspberry 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BA573-3AA0-473B-843B-5D4327B6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00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1B9EA-30B8-440F-BF6C-AC84ED3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do Processo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59D3A-5121-4C9B-BDE3-24FCE491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299ED-902B-42BB-92A2-B8BAF087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195E27-8A4A-4F49-9A27-831A510D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73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F76D4-3062-4B28-8FAF-CB916C50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707AE4-FE06-4C32-B15C-01167CB6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3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6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4B4A4F-621E-4D80-BC61-60C1E897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125" name="Marcador de Posição de Conteúdo 2">
            <a:extLst>
              <a:ext uri="{FF2B5EF4-FFF2-40B4-BE49-F238E27FC236}">
                <a16:creationId xmlns:a16="http://schemas.microsoft.com/office/drawing/2014/main" id="{97B6A5BA-1715-48B3-946A-C7ADE5CE1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62082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343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43CA2B1-1CE9-481D-A7B6-71E80905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057D73-6881-4DF4-A95F-5B45EFA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Finalização EVITAR Web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EVITAR Mobile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do circuito Raspberry Pi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Scripts p/ controlo de componentes</a:t>
            </a:r>
          </a:p>
          <a:p>
            <a:pPr>
              <a:lnSpc>
                <a:spcPct val="110000"/>
              </a:lnSpc>
            </a:pPr>
            <a:r>
              <a:rPr lang="pt-PT" dirty="0"/>
              <a:t>Conceção de Queries na EVITAR Database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funcionalidades no Back-End c/ base nos requisitos</a:t>
            </a:r>
          </a:p>
          <a:p>
            <a:pPr>
              <a:lnSpc>
                <a:spcPct val="110000"/>
              </a:lnSpc>
            </a:pPr>
            <a:r>
              <a:rPr lang="pt-PT" dirty="0"/>
              <a:t>Testes e Deploy</a:t>
            </a:r>
          </a:p>
        </p:txBody>
      </p:sp>
    </p:spTree>
    <p:extLst>
      <p:ext uri="{BB962C8B-B14F-4D97-AF65-F5344CB8AC3E}">
        <p14:creationId xmlns:p14="http://schemas.microsoft.com/office/powerpoint/2010/main" val="231176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52E17B-2B33-4096-8AD9-3737A3D5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458644-F516-4573-AADB-EE7334A3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8" y="636588"/>
            <a:ext cx="6363758" cy="558482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Mockups Web e Mobile</a:t>
            </a:r>
          </a:p>
          <a:p>
            <a:r>
              <a:rPr lang="pt-PT" dirty="0"/>
              <a:t>Finalização EVITAR Web</a:t>
            </a:r>
          </a:p>
          <a:p>
            <a:r>
              <a:rPr lang="pt-PT" dirty="0"/>
              <a:t>Finalização EVITAR Mobile</a:t>
            </a:r>
          </a:p>
          <a:p>
            <a:r>
              <a:rPr lang="pt-PT" dirty="0"/>
              <a:t>Finalização do circuito Raspberry Pi</a:t>
            </a:r>
          </a:p>
          <a:p>
            <a:r>
              <a:rPr lang="pt-PT" dirty="0"/>
              <a:t>Finalização de Scripts p/ controlo de componentes e comunicação c/ Back-End</a:t>
            </a:r>
          </a:p>
          <a:p>
            <a:r>
              <a:rPr lang="pt-PT" dirty="0"/>
              <a:t>Finalização da EVITAR Database</a:t>
            </a:r>
          </a:p>
          <a:p>
            <a:r>
              <a:rPr lang="pt-PT" dirty="0"/>
              <a:t>Finalização do Back-End</a:t>
            </a:r>
          </a:p>
          <a:p>
            <a:r>
              <a:rPr lang="pt-PT" dirty="0"/>
              <a:t>Hospedar Back-End na </a:t>
            </a:r>
            <a:r>
              <a:rPr lang="pt-PT" dirty="0" err="1"/>
              <a:t>Cloud</a:t>
            </a:r>
            <a:endParaRPr lang="pt-PT" dirty="0"/>
          </a:p>
          <a:p>
            <a:r>
              <a:rPr lang="pt-PT" dirty="0"/>
              <a:t>Hospedar Site na Web</a:t>
            </a:r>
          </a:p>
          <a:p>
            <a:r>
              <a:rPr lang="pt-PT" dirty="0"/>
              <a:t>Testes e Deploy </a:t>
            </a:r>
          </a:p>
        </p:txBody>
      </p:sp>
    </p:spTree>
    <p:extLst>
      <p:ext uri="{BB962C8B-B14F-4D97-AF65-F5344CB8AC3E}">
        <p14:creationId xmlns:p14="http://schemas.microsoft.com/office/powerpoint/2010/main" val="42719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13F1AD-E732-4015-BF2D-0278A5E9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5º Sprint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7516B7-D889-4D3F-8302-28522F80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37" y="636588"/>
            <a:ext cx="6240713" cy="5584825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Elaborar Mockups EVITAR Mobile e Web</a:t>
            </a:r>
          </a:p>
          <a:p>
            <a:r>
              <a:rPr lang="pt-PT" dirty="0"/>
              <a:t>Hospedar Back-End Microsoft Azure</a:t>
            </a:r>
          </a:p>
          <a:p>
            <a:r>
              <a:rPr lang="pt-PT" dirty="0"/>
              <a:t>Desenvolvimento de </a:t>
            </a:r>
            <a:r>
              <a:rPr lang="pt-PT" dirty="0" err="1"/>
              <a:t>Models</a:t>
            </a:r>
            <a:r>
              <a:rPr lang="pt-PT" dirty="0"/>
              <a:t> para dar suporte ao EVITAR Web e Mobile e Raspberry Pi</a:t>
            </a:r>
          </a:p>
          <a:p>
            <a:r>
              <a:rPr lang="pt-PT" dirty="0"/>
              <a:t>Desenvolvimento de Queries, Vistas e Triggers na EVITAR Database</a:t>
            </a:r>
          </a:p>
          <a:p>
            <a:r>
              <a:rPr lang="pt-PT" dirty="0"/>
              <a:t>Desenvolvimento de páginas no EVITAR Web</a:t>
            </a:r>
          </a:p>
          <a:p>
            <a:r>
              <a:rPr lang="pt-PT" dirty="0"/>
              <a:t>Desenvolvimento de páginas no EVITAR Mobile</a:t>
            </a:r>
          </a:p>
          <a:p>
            <a:r>
              <a:rPr lang="pt-PT" dirty="0"/>
              <a:t>Aprendizagem de Animações Android</a:t>
            </a:r>
          </a:p>
          <a:p>
            <a:r>
              <a:rPr lang="pt-PT" dirty="0"/>
              <a:t>Gerar Dados Estatísticos em Android</a:t>
            </a:r>
          </a:p>
          <a:p>
            <a:r>
              <a:rPr lang="pt-PT" dirty="0"/>
              <a:t>Reorganização e reestruturação do Circuito</a:t>
            </a:r>
          </a:p>
          <a:p>
            <a:r>
              <a:rPr lang="pt-PT" dirty="0"/>
              <a:t>Script para Controlo de Componentes Raspberry Pi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04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C48379B-B63D-49C5-9452-BB8750BB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6º Sprint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7A098-44B6-4C09-8A95-023B5A8E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/>
          </a:bodyPr>
          <a:lstStyle/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  <a:p>
            <a:r>
              <a:rPr lang="pt-PT" dirty="0"/>
              <a:t>Elaborar Apresentação Final</a:t>
            </a:r>
          </a:p>
          <a:p>
            <a:r>
              <a:rPr lang="pt-PT" dirty="0"/>
              <a:t>Elaborar Mockups EVITAR Web e EVITAR Mobile</a:t>
            </a:r>
          </a:p>
          <a:p>
            <a:r>
              <a:rPr lang="pt-PT" dirty="0"/>
              <a:t>Conceção de Queries, Triggers e Views</a:t>
            </a:r>
          </a:p>
          <a:p>
            <a:r>
              <a:rPr lang="pt-PT" dirty="0"/>
              <a:t>Hospedar Site no Microsoft Azure</a:t>
            </a:r>
          </a:p>
          <a:p>
            <a:r>
              <a:rPr lang="pt-PT" dirty="0"/>
              <a:t>Comunicação do Raspberry Pi c/ Back-End</a:t>
            </a:r>
          </a:p>
          <a:p>
            <a:r>
              <a:rPr lang="pt-PT" dirty="0"/>
              <a:t>Finalização das páginas EVITAR Web e Mobile</a:t>
            </a:r>
          </a:p>
        </p:txBody>
      </p:sp>
    </p:spTree>
    <p:extLst>
      <p:ext uri="{BB962C8B-B14F-4D97-AF65-F5344CB8AC3E}">
        <p14:creationId xmlns:p14="http://schemas.microsoft.com/office/powerpoint/2010/main" val="28694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1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601CB-1B49-43F7-BCF0-AA00020B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Engenharia de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434CB-7590-43C9-A1AC-CED681AF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</a:rPr>
              <a:t>Elaboração de Mockups EVITAR Web</a:t>
            </a:r>
          </a:p>
          <a:p>
            <a:r>
              <a:rPr lang="pt-PT" sz="2000" dirty="0">
                <a:solidFill>
                  <a:srgbClr val="FFFFFF"/>
                </a:solidFill>
              </a:rPr>
              <a:t>Elaboração de Mockups EVITAR Mobile</a:t>
            </a:r>
          </a:p>
          <a:p>
            <a:r>
              <a:rPr lang="pt-PT" sz="2000" dirty="0">
                <a:solidFill>
                  <a:srgbClr val="FFFFFF"/>
                </a:solidFill>
              </a:rPr>
              <a:t>Redação do Relatório Geral e atualização do SRS</a:t>
            </a:r>
          </a:p>
          <a:p>
            <a:r>
              <a:rPr lang="pt-PT" sz="2000" dirty="0">
                <a:solidFill>
                  <a:srgbClr val="FFFFFF"/>
                </a:solidFill>
              </a:rPr>
              <a:t>Construção da apresentação</a:t>
            </a:r>
          </a:p>
          <a:p>
            <a:r>
              <a:rPr lang="pt-PT" sz="2000" dirty="0">
                <a:solidFill>
                  <a:srgbClr val="FFFFFF"/>
                </a:solidFill>
              </a:rPr>
              <a:t>Manutenção do GitLab, GitHub e Site de Equipa</a:t>
            </a:r>
          </a:p>
        </p:txBody>
      </p:sp>
    </p:spTree>
    <p:extLst>
      <p:ext uri="{BB962C8B-B14F-4D97-AF65-F5344CB8AC3E}">
        <p14:creationId xmlns:p14="http://schemas.microsoft.com/office/powerpoint/2010/main" val="275299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54134E6-AC1F-48F2-93F7-F76CB6717B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2314" r="4661" b="1"/>
          <a:stretch/>
        </p:blipFill>
        <p:spPr>
          <a:xfrm>
            <a:off x="6092560" y="-68641"/>
            <a:ext cx="6090800" cy="6857990"/>
          </a:xfrm>
          <a:prstGeom prst="rect">
            <a:avLst/>
          </a:prstGeom>
        </p:spPr>
      </p:pic>
      <p:pic>
        <p:nvPicPr>
          <p:cNvPr id="7" name="Imagem 6" descr="Uma imagem com símbolo, desenho, mulher&#10;&#10;Descrição gerada automaticamente">
            <a:extLst>
              <a:ext uri="{FF2B5EF4-FFF2-40B4-BE49-F238E27FC236}">
                <a16:creationId xmlns:a16="http://schemas.microsoft.com/office/drawing/2014/main" id="{1E9901DE-0690-401F-86B9-A5CE0EF45A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859" r="7344"/>
          <a:stretch/>
        </p:blipFill>
        <p:spPr>
          <a:xfrm>
            <a:off x="3133" y="-3540"/>
            <a:ext cx="6090800" cy="685799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0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FA01E-24A2-4EC3-8EB6-65083A30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Back-End</a:t>
            </a:r>
            <a:endParaRPr lang="pt-PT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C79C0D-11C5-495E-ACD3-1A4AC1E7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Hospedar Back-End Microsoft Azure</a:t>
            </a:r>
          </a:p>
          <a:p>
            <a:r>
              <a:rPr lang="pt-PT" sz="2000" dirty="0"/>
              <a:t>Criação de artefactos p/ servir Front-End</a:t>
            </a:r>
          </a:p>
          <a:p>
            <a:r>
              <a:rPr lang="pt-PT" sz="2000" dirty="0"/>
              <a:t>Conceção de Queries, Triggers e Views</a:t>
            </a:r>
          </a:p>
          <a:p>
            <a:r>
              <a:rPr lang="pt-PT" sz="2000" dirty="0"/>
              <a:t>Acabamentos finais e criação de restrições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6836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15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2" name="Rectangle 116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agem 8" descr="Uma imagem com desenho&#10;&#10;Descrição gerada automaticamente">
            <a:extLst>
              <a:ext uri="{FF2B5EF4-FFF2-40B4-BE49-F238E27FC236}">
                <a16:creationId xmlns:a16="http://schemas.microsoft.com/office/drawing/2014/main" id="{C5C34A5E-2B19-4077-A5BB-8A942F5DE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445" r="3757"/>
          <a:stretch/>
        </p:blipFill>
        <p:spPr>
          <a:xfrm>
            <a:off x="3612" y="10"/>
            <a:ext cx="6089742" cy="6857990"/>
          </a:xfrm>
          <a:prstGeom prst="rect">
            <a:avLst/>
          </a:prstGeom>
        </p:spPr>
      </p:pic>
      <p:pic>
        <p:nvPicPr>
          <p:cNvPr id="40" name="Imagem 39" descr="Uma imagem com desenho, janela&#10;&#10;Descrição gerada automaticamente">
            <a:extLst>
              <a:ext uri="{FF2B5EF4-FFF2-40B4-BE49-F238E27FC236}">
                <a16:creationId xmlns:a16="http://schemas.microsoft.com/office/drawing/2014/main" id="{9E8B7E16-FF0E-4A4D-B1B2-1E06044F8F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18615" r="18560" b="-1"/>
          <a:stretch/>
        </p:blipFill>
        <p:spPr>
          <a:xfrm>
            <a:off x="6102258" y="-464"/>
            <a:ext cx="6089742" cy="6858000"/>
          </a:xfrm>
          <a:prstGeom prst="rect">
            <a:avLst/>
          </a:prstGeom>
        </p:spPr>
      </p:pic>
      <p:grpSp>
        <p:nvGrpSpPr>
          <p:cNvPr id="153" name="Group 119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4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42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3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4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36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8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9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0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E2FD3E-0118-4952-BCA4-6D454EF4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web</a:t>
            </a:r>
            <a:endParaRPr lang="pt-PT"/>
          </a:p>
        </p:txBody>
      </p:sp>
      <p:cxnSp>
        <p:nvCxnSpPr>
          <p:cNvPr id="155" name="Straight Connector 146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5B2B5-87AE-456D-A670-431B8F42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Hospedar Site no Microsoft Azure</a:t>
            </a:r>
          </a:p>
          <a:p>
            <a:r>
              <a:rPr lang="pt-PT" sz="2000" dirty="0"/>
              <a:t>Criação de páginas para finalização da componente</a:t>
            </a:r>
          </a:p>
          <a:p>
            <a:r>
              <a:rPr lang="pt-PT" sz="2000" dirty="0"/>
              <a:t>Acabamentos finais e criação de restrições</a:t>
            </a:r>
          </a:p>
        </p:txBody>
      </p:sp>
      <p:cxnSp>
        <p:nvCxnSpPr>
          <p:cNvPr id="156" name="Straight Connector 148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8425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Ecrã Panorâmico</PresentationFormat>
  <Paragraphs>75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3º Milestone</vt:lpstr>
      <vt:lpstr>Índice</vt:lpstr>
      <vt:lpstr>Planeamento</vt:lpstr>
      <vt:lpstr>Tarefas realizadas</vt:lpstr>
      <vt:lpstr>5º Sprint</vt:lpstr>
      <vt:lpstr>6º Sprint</vt:lpstr>
      <vt:lpstr>Engenharia de Software</vt:lpstr>
      <vt:lpstr>Back-End</vt:lpstr>
      <vt:lpstr>EVITAR web</vt:lpstr>
      <vt:lpstr>Evitar Mobile</vt:lpstr>
      <vt:lpstr>Raspberry Pi</vt:lpstr>
      <vt:lpstr>Demonstração do Processo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3º Milestone</dc:title>
  <dc:creator>Vitor Santos</dc:creator>
  <cp:lastModifiedBy>Vitor Santos</cp:lastModifiedBy>
  <cp:revision>2</cp:revision>
  <dcterms:created xsi:type="dcterms:W3CDTF">2020-01-08T15:00:11Z</dcterms:created>
  <dcterms:modified xsi:type="dcterms:W3CDTF">2020-01-08T15:00:51Z</dcterms:modified>
</cp:coreProperties>
</file>