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2" r:id="rId3"/>
    <p:sldId id="274" r:id="rId4"/>
    <p:sldId id="275" r:id="rId5"/>
    <p:sldId id="260" r:id="rId6"/>
    <p:sldId id="261" r:id="rId7"/>
    <p:sldId id="277" r:id="rId8"/>
    <p:sldId id="278" r:id="rId9"/>
    <p:sldId id="279" r:id="rId10"/>
    <p:sldId id="280" r:id="rId11"/>
    <p:sldId id="281" r:id="rId12"/>
    <p:sldId id="283" r:id="rId13"/>
    <p:sldId id="284" r:id="rId14"/>
    <p:sldId id="285" r:id="rId15"/>
    <p:sldId id="282" r:id="rId16"/>
    <p:sldId id="276" r:id="rId17"/>
    <p:sldId id="27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Estilo Mé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Estilo Claro 2 - Destaqu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78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68AB4F2-9217-4CDE-9316-C25FAB083A6F}" type="doc">
      <dgm:prSet loTypeId="urn:microsoft.com/office/officeart/2008/layout/LinedList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F0EA0DC-576C-4A1E-B47C-4995F27106AD}">
      <dgm:prSet/>
      <dgm:spPr/>
      <dgm:t>
        <a:bodyPr/>
        <a:lstStyle/>
        <a:p>
          <a:r>
            <a:rPr lang="pt-PT"/>
            <a:t>Planeamento e Tarefas Realizadas</a:t>
          </a:r>
          <a:endParaRPr lang="en-US"/>
        </a:p>
      </dgm:t>
    </dgm:pt>
    <dgm:pt modelId="{E32ADBF1-2EEA-4D2F-87BD-A8B167EDECA0}" type="parTrans" cxnId="{8F8A3DEA-53E1-46C8-89B0-311C6236A780}">
      <dgm:prSet/>
      <dgm:spPr/>
      <dgm:t>
        <a:bodyPr/>
        <a:lstStyle/>
        <a:p>
          <a:endParaRPr lang="en-US"/>
        </a:p>
      </dgm:t>
    </dgm:pt>
    <dgm:pt modelId="{91438F9E-8E7E-4150-8165-99C141B2FBA9}" type="sibTrans" cxnId="{8F8A3DEA-53E1-46C8-89B0-311C6236A780}">
      <dgm:prSet/>
      <dgm:spPr/>
      <dgm:t>
        <a:bodyPr/>
        <a:lstStyle/>
        <a:p>
          <a:endParaRPr lang="en-US"/>
        </a:p>
      </dgm:t>
    </dgm:pt>
    <dgm:pt modelId="{6E6E9E83-AB25-415E-AEBA-FEF60A9670CA}">
      <dgm:prSet/>
      <dgm:spPr/>
      <dgm:t>
        <a:bodyPr/>
        <a:lstStyle/>
        <a:p>
          <a:r>
            <a:rPr lang="pt-PT"/>
            <a:t>3º Sprint (08/11/2019 – 22/11/2019)</a:t>
          </a:r>
          <a:endParaRPr lang="en-US"/>
        </a:p>
      </dgm:t>
    </dgm:pt>
    <dgm:pt modelId="{CD1FB4C5-F837-4605-A914-73A45E78C984}" type="parTrans" cxnId="{D02F7B67-B70D-402F-ACB3-A06C7560EF6F}">
      <dgm:prSet/>
      <dgm:spPr/>
      <dgm:t>
        <a:bodyPr/>
        <a:lstStyle/>
        <a:p>
          <a:endParaRPr lang="en-US"/>
        </a:p>
      </dgm:t>
    </dgm:pt>
    <dgm:pt modelId="{8A42DEAA-D92D-4794-BFCF-9814817A97FE}" type="sibTrans" cxnId="{D02F7B67-B70D-402F-ACB3-A06C7560EF6F}">
      <dgm:prSet/>
      <dgm:spPr/>
      <dgm:t>
        <a:bodyPr/>
        <a:lstStyle/>
        <a:p>
          <a:endParaRPr lang="en-US"/>
        </a:p>
      </dgm:t>
    </dgm:pt>
    <dgm:pt modelId="{707EA92A-B10E-4F10-B0BC-C348E849CA99}">
      <dgm:prSet/>
      <dgm:spPr/>
      <dgm:t>
        <a:bodyPr/>
        <a:lstStyle/>
        <a:p>
          <a:r>
            <a:rPr lang="pt-PT" dirty="0"/>
            <a:t>4º Sprint (25/11/2019 – 05/12/2019)</a:t>
          </a:r>
          <a:endParaRPr lang="en-US" dirty="0"/>
        </a:p>
      </dgm:t>
    </dgm:pt>
    <dgm:pt modelId="{31961364-BCE0-4811-9872-88BD10AEE5BC}" type="parTrans" cxnId="{428588A8-71A1-4A96-A46B-A2620B1FC341}">
      <dgm:prSet/>
      <dgm:spPr/>
      <dgm:t>
        <a:bodyPr/>
        <a:lstStyle/>
        <a:p>
          <a:endParaRPr lang="en-US"/>
        </a:p>
      </dgm:t>
    </dgm:pt>
    <dgm:pt modelId="{9464BA1D-C8CC-4D6C-940A-6F9E9AE612FD}" type="sibTrans" cxnId="{428588A8-71A1-4A96-A46B-A2620B1FC341}">
      <dgm:prSet/>
      <dgm:spPr/>
      <dgm:t>
        <a:bodyPr/>
        <a:lstStyle/>
        <a:p>
          <a:endParaRPr lang="en-US"/>
        </a:p>
      </dgm:t>
    </dgm:pt>
    <dgm:pt modelId="{CFBC857F-6866-40E0-B544-A3BE8A96FF65}">
      <dgm:prSet/>
      <dgm:spPr/>
      <dgm:t>
        <a:bodyPr/>
        <a:lstStyle/>
        <a:p>
          <a:r>
            <a:rPr lang="pt-PT" dirty="0"/>
            <a:t>Engenharia de Software</a:t>
          </a:r>
          <a:endParaRPr lang="en-US" dirty="0"/>
        </a:p>
      </dgm:t>
    </dgm:pt>
    <dgm:pt modelId="{6268B189-5BEE-4FBC-AD15-DFC375D69541}" type="parTrans" cxnId="{EAAFDE6D-76C5-4958-84B3-C343C44A7D60}">
      <dgm:prSet/>
      <dgm:spPr/>
      <dgm:t>
        <a:bodyPr/>
        <a:lstStyle/>
        <a:p>
          <a:endParaRPr lang="en-US"/>
        </a:p>
      </dgm:t>
    </dgm:pt>
    <dgm:pt modelId="{5CFE9C1D-2F6C-437F-B518-E623E86AD02E}" type="sibTrans" cxnId="{EAAFDE6D-76C5-4958-84B3-C343C44A7D60}">
      <dgm:prSet/>
      <dgm:spPr/>
      <dgm:t>
        <a:bodyPr/>
        <a:lstStyle/>
        <a:p>
          <a:endParaRPr lang="en-US"/>
        </a:p>
      </dgm:t>
    </dgm:pt>
    <dgm:pt modelId="{7D6B9B5C-1CC8-4763-8A38-13868C4B1956}">
      <dgm:prSet/>
      <dgm:spPr/>
      <dgm:t>
        <a:bodyPr/>
        <a:lstStyle/>
        <a:p>
          <a:r>
            <a:rPr lang="pt-PT" dirty="0"/>
            <a:t>Back-End</a:t>
          </a:r>
          <a:endParaRPr lang="en-US" dirty="0"/>
        </a:p>
      </dgm:t>
    </dgm:pt>
    <dgm:pt modelId="{3C24B4D8-8842-43A5-9739-F06A56B89566}" type="parTrans" cxnId="{F217ABD9-56E6-4E11-A523-06E863F79983}">
      <dgm:prSet/>
      <dgm:spPr/>
      <dgm:t>
        <a:bodyPr/>
        <a:lstStyle/>
        <a:p>
          <a:endParaRPr lang="en-US"/>
        </a:p>
      </dgm:t>
    </dgm:pt>
    <dgm:pt modelId="{4AC3C551-67B8-4E9A-949B-4A85B63E67AE}" type="sibTrans" cxnId="{F217ABD9-56E6-4E11-A523-06E863F79983}">
      <dgm:prSet/>
      <dgm:spPr/>
      <dgm:t>
        <a:bodyPr/>
        <a:lstStyle/>
        <a:p>
          <a:endParaRPr lang="en-US"/>
        </a:p>
      </dgm:t>
    </dgm:pt>
    <dgm:pt modelId="{BFB9CC3F-2032-41B4-8780-1C49B0C9E753}">
      <dgm:prSet/>
      <dgm:spPr/>
      <dgm:t>
        <a:bodyPr/>
        <a:lstStyle/>
        <a:p>
          <a:r>
            <a:rPr lang="pt-PT" dirty="0"/>
            <a:t>EVITAR Web</a:t>
          </a:r>
          <a:endParaRPr lang="en-US" dirty="0"/>
        </a:p>
      </dgm:t>
    </dgm:pt>
    <dgm:pt modelId="{AA1D0DDE-24D4-4B81-8D54-416AC6B8A44A}" type="parTrans" cxnId="{49E49848-D238-43C4-8E50-55A559846FDC}">
      <dgm:prSet/>
      <dgm:spPr/>
      <dgm:t>
        <a:bodyPr/>
        <a:lstStyle/>
        <a:p>
          <a:endParaRPr lang="en-US"/>
        </a:p>
      </dgm:t>
    </dgm:pt>
    <dgm:pt modelId="{84F4E3C0-64CE-45A3-AC9F-A4EEB50919E3}" type="sibTrans" cxnId="{49E49848-D238-43C4-8E50-55A559846FDC}">
      <dgm:prSet/>
      <dgm:spPr/>
      <dgm:t>
        <a:bodyPr/>
        <a:lstStyle/>
        <a:p>
          <a:endParaRPr lang="en-US"/>
        </a:p>
      </dgm:t>
    </dgm:pt>
    <dgm:pt modelId="{DAE920F3-9836-439E-BAB3-A1A1880936AA}">
      <dgm:prSet/>
      <dgm:spPr/>
      <dgm:t>
        <a:bodyPr/>
        <a:lstStyle/>
        <a:p>
          <a:r>
            <a:rPr lang="pt-PT" dirty="0"/>
            <a:t>EVITAR Mobile</a:t>
          </a:r>
          <a:endParaRPr lang="en-US" dirty="0"/>
        </a:p>
      </dgm:t>
    </dgm:pt>
    <dgm:pt modelId="{58AF084D-BFC9-4978-8FE3-3761AA62F6DE}" type="parTrans" cxnId="{0308C2B3-CC8F-4B1A-A039-354398081D2C}">
      <dgm:prSet/>
      <dgm:spPr/>
      <dgm:t>
        <a:bodyPr/>
        <a:lstStyle/>
        <a:p>
          <a:endParaRPr lang="en-US"/>
        </a:p>
      </dgm:t>
    </dgm:pt>
    <dgm:pt modelId="{947EB24D-85CF-4AC3-83B6-E6CC321FC9AB}" type="sibTrans" cxnId="{0308C2B3-CC8F-4B1A-A039-354398081D2C}">
      <dgm:prSet/>
      <dgm:spPr/>
      <dgm:t>
        <a:bodyPr/>
        <a:lstStyle/>
        <a:p>
          <a:endParaRPr lang="en-US"/>
        </a:p>
      </dgm:t>
    </dgm:pt>
    <dgm:pt modelId="{19A780FF-001C-4086-9A8F-EF5F8902158A}">
      <dgm:prSet/>
      <dgm:spPr/>
      <dgm:t>
        <a:bodyPr/>
        <a:lstStyle/>
        <a:p>
          <a:r>
            <a:rPr lang="pt-PT" dirty="0"/>
            <a:t>Raspberry Pi</a:t>
          </a:r>
          <a:endParaRPr lang="en-US" dirty="0"/>
        </a:p>
      </dgm:t>
    </dgm:pt>
    <dgm:pt modelId="{04EC60CF-A9AC-41B1-920E-93DE60D9AE6E}" type="parTrans" cxnId="{663230EF-5BB9-494C-8B23-CF5E5D6E8C55}">
      <dgm:prSet/>
      <dgm:spPr/>
      <dgm:t>
        <a:bodyPr/>
        <a:lstStyle/>
        <a:p>
          <a:endParaRPr lang="en-US"/>
        </a:p>
      </dgm:t>
    </dgm:pt>
    <dgm:pt modelId="{CFDB21A9-1F2C-47A2-86D7-2B6BFCC5259A}" type="sibTrans" cxnId="{663230EF-5BB9-494C-8B23-CF5E5D6E8C55}">
      <dgm:prSet/>
      <dgm:spPr/>
      <dgm:t>
        <a:bodyPr/>
        <a:lstStyle/>
        <a:p>
          <a:endParaRPr lang="en-US"/>
        </a:p>
      </dgm:t>
    </dgm:pt>
    <dgm:pt modelId="{4D52FA87-2017-4468-99E9-CC2BC1BBD0B9}">
      <dgm:prSet/>
      <dgm:spPr/>
      <dgm:t>
        <a:bodyPr/>
        <a:lstStyle/>
        <a:p>
          <a:r>
            <a:rPr lang="pt-PT" dirty="0"/>
            <a:t>Planeamento e Tarefas a Realizar</a:t>
          </a:r>
          <a:endParaRPr lang="en-US" dirty="0"/>
        </a:p>
      </dgm:t>
    </dgm:pt>
    <dgm:pt modelId="{1DAA3CEF-46B2-4342-9C42-93BFA90C8F94}" type="parTrans" cxnId="{978F6E9B-3654-48B4-8629-4EE11411B213}">
      <dgm:prSet/>
      <dgm:spPr/>
      <dgm:t>
        <a:bodyPr/>
        <a:lstStyle/>
        <a:p>
          <a:endParaRPr lang="en-US"/>
        </a:p>
      </dgm:t>
    </dgm:pt>
    <dgm:pt modelId="{53592BFE-D884-4338-BBF4-6836956CAD37}" type="sibTrans" cxnId="{978F6E9B-3654-48B4-8629-4EE11411B213}">
      <dgm:prSet/>
      <dgm:spPr/>
      <dgm:t>
        <a:bodyPr/>
        <a:lstStyle/>
        <a:p>
          <a:endParaRPr lang="en-US"/>
        </a:p>
      </dgm:t>
    </dgm:pt>
    <dgm:pt modelId="{179C497B-862A-4ADC-8069-2E16FF3BC117}">
      <dgm:prSet/>
      <dgm:spPr/>
      <dgm:t>
        <a:bodyPr/>
        <a:lstStyle/>
        <a:p>
          <a:r>
            <a:rPr lang="en-US" dirty="0"/>
            <a:t>EVITAR Database</a:t>
          </a:r>
        </a:p>
      </dgm:t>
    </dgm:pt>
    <dgm:pt modelId="{6339987F-1BD6-4FE9-85B4-A049105419DD}" type="parTrans" cxnId="{185BFF26-A226-42AE-81B8-56DA691D6C80}">
      <dgm:prSet/>
      <dgm:spPr/>
      <dgm:t>
        <a:bodyPr/>
        <a:lstStyle/>
        <a:p>
          <a:endParaRPr lang="pt-PT"/>
        </a:p>
      </dgm:t>
    </dgm:pt>
    <dgm:pt modelId="{CCBEAC0F-6EB8-47EA-B10B-C9DE12099DD9}" type="sibTrans" cxnId="{185BFF26-A226-42AE-81B8-56DA691D6C80}">
      <dgm:prSet/>
      <dgm:spPr/>
      <dgm:t>
        <a:bodyPr/>
        <a:lstStyle/>
        <a:p>
          <a:endParaRPr lang="pt-PT"/>
        </a:p>
      </dgm:t>
    </dgm:pt>
    <dgm:pt modelId="{7777E847-BE15-4258-9F24-47CFB3AF9D27}" type="pres">
      <dgm:prSet presAssocID="{C68AB4F2-9217-4CDE-9316-C25FAB083A6F}" presName="vert0" presStyleCnt="0">
        <dgm:presLayoutVars>
          <dgm:dir/>
          <dgm:animOne val="branch"/>
          <dgm:animLvl val="lvl"/>
        </dgm:presLayoutVars>
      </dgm:prSet>
      <dgm:spPr/>
    </dgm:pt>
    <dgm:pt modelId="{E20AF2ED-295D-454B-8884-26EA5A07518E}" type="pres">
      <dgm:prSet presAssocID="{8F0EA0DC-576C-4A1E-B47C-4995F27106AD}" presName="thickLine" presStyleLbl="alignNode1" presStyleIdx="0" presStyleCnt="10"/>
      <dgm:spPr/>
    </dgm:pt>
    <dgm:pt modelId="{03840518-6414-4152-939D-2DEAE07530E9}" type="pres">
      <dgm:prSet presAssocID="{8F0EA0DC-576C-4A1E-B47C-4995F27106AD}" presName="horz1" presStyleCnt="0"/>
      <dgm:spPr/>
    </dgm:pt>
    <dgm:pt modelId="{A18798CB-AE95-4AC7-A935-C89E124EF13A}" type="pres">
      <dgm:prSet presAssocID="{8F0EA0DC-576C-4A1E-B47C-4995F27106AD}" presName="tx1" presStyleLbl="revTx" presStyleIdx="0" presStyleCnt="10"/>
      <dgm:spPr/>
    </dgm:pt>
    <dgm:pt modelId="{B3A6F4AF-8A06-4AEA-8BF2-924B069D34A9}" type="pres">
      <dgm:prSet presAssocID="{8F0EA0DC-576C-4A1E-B47C-4995F27106AD}" presName="vert1" presStyleCnt="0"/>
      <dgm:spPr/>
    </dgm:pt>
    <dgm:pt modelId="{F695F2D4-8C0C-42E5-AC2C-73C2675A5EDA}" type="pres">
      <dgm:prSet presAssocID="{6E6E9E83-AB25-415E-AEBA-FEF60A9670CA}" presName="thickLine" presStyleLbl="alignNode1" presStyleIdx="1" presStyleCnt="10"/>
      <dgm:spPr/>
    </dgm:pt>
    <dgm:pt modelId="{1E72FA5D-4CBC-41E3-81E6-4D83F6940AFA}" type="pres">
      <dgm:prSet presAssocID="{6E6E9E83-AB25-415E-AEBA-FEF60A9670CA}" presName="horz1" presStyleCnt="0"/>
      <dgm:spPr/>
    </dgm:pt>
    <dgm:pt modelId="{FD0F27C3-D8F5-4072-801E-6988BBCEDC69}" type="pres">
      <dgm:prSet presAssocID="{6E6E9E83-AB25-415E-AEBA-FEF60A9670CA}" presName="tx1" presStyleLbl="revTx" presStyleIdx="1" presStyleCnt="10"/>
      <dgm:spPr/>
    </dgm:pt>
    <dgm:pt modelId="{D809EB39-6235-4A4F-B3D7-10F5AC61888F}" type="pres">
      <dgm:prSet presAssocID="{6E6E9E83-AB25-415E-AEBA-FEF60A9670CA}" presName="vert1" presStyleCnt="0"/>
      <dgm:spPr/>
    </dgm:pt>
    <dgm:pt modelId="{428433AB-756F-4037-BE83-EF464A85887C}" type="pres">
      <dgm:prSet presAssocID="{707EA92A-B10E-4F10-B0BC-C348E849CA99}" presName="thickLine" presStyleLbl="alignNode1" presStyleIdx="2" presStyleCnt="10"/>
      <dgm:spPr/>
    </dgm:pt>
    <dgm:pt modelId="{8030BA2F-E584-46BD-9FF9-C74D2321E967}" type="pres">
      <dgm:prSet presAssocID="{707EA92A-B10E-4F10-B0BC-C348E849CA99}" presName="horz1" presStyleCnt="0"/>
      <dgm:spPr/>
    </dgm:pt>
    <dgm:pt modelId="{29432708-5C62-4599-B830-BD5C30FB6E85}" type="pres">
      <dgm:prSet presAssocID="{707EA92A-B10E-4F10-B0BC-C348E849CA99}" presName="tx1" presStyleLbl="revTx" presStyleIdx="2" presStyleCnt="10"/>
      <dgm:spPr/>
    </dgm:pt>
    <dgm:pt modelId="{81842434-6244-44CD-A346-EEF7BD5AD8D4}" type="pres">
      <dgm:prSet presAssocID="{707EA92A-B10E-4F10-B0BC-C348E849CA99}" presName="vert1" presStyleCnt="0"/>
      <dgm:spPr/>
    </dgm:pt>
    <dgm:pt modelId="{D132C0FE-69DB-4265-B9E2-8E32ABAA42FF}" type="pres">
      <dgm:prSet presAssocID="{CFBC857F-6866-40E0-B544-A3BE8A96FF65}" presName="thickLine" presStyleLbl="alignNode1" presStyleIdx="3" presStyleCnt="10"/>
      <dgm:spPr/>
    </dgm:pt>
    <dgm:pt modelId="{981E68FF-1C56-47BF-B1F1-AE80B4266D2F}" type="pres">
      <dgm:prSet presAssocID="{CFBC857F-6866-40E0-B544-A3BE8A96FF65}" presName="horz1" presStyleCnt="0"/>
      <dgm:spPr/>
    </dgm:pt>
    <dgm:pt modelId="{BDF6B310-DD1C-480F-95F1-123A016349FD}" type="pres">
      <dgm:prSet presAssocID="{CFBC857F-6866-40E0-B544-A3BE8A96FF65}" presName="tx1" presStyleLbl="revTx" presStyleIdx="3" presStyleCnt="10"/>
      <dgm:spPr/>
    </dgm:pt>
    <dgm:pt modelId="{6525D700-9549-4A79-80C7-DBE4CED04CA5}" type="pres">
      <dgm:prSet presAssocID="{CFBC857F-6866-40E0-B544-A3BE8A96FF65}" presName="vert1" presStyleCnt="0"/>
      <dgm:spPr/>
    </dgm:pt>
    <dgm:pt modelId="{39EE1DF0-0131-4825-84A1-53D7667FDFC4}" type="pres">
      <dgm:prSet presAssocID="{7D6B9B5C-1CC8-4763-8A38-13868C4B1956}" presName="thickLine" presStyleLbl="alignNode1" presStyleIdx="4" presStyleCnt="10"/>
      <dgm:spPr/>
    </dgm:pt>
    <dgm:pt modelId="{D43C3CD3-78A3-4E04-B012-8E4FDB0577C5}" type="pres">
      <dgm:prSet presAssocID="{7D6B9B5C-1CC8-4763-8A38-13868C4B1956}" presName="horz1" presStyleCnt="0"/>
      <dgm:spPr/>
    </dgm:pt>
    <dgm:pt modelId="{EE6BB43E-14E4-43E9-B1FF-D5901B79FCA8}" type="pres">
      <dgm:prSet presAssocID="{7D6B9B5C-1CC8-4763-8A38-13868C4B1956}" presName="tx1" presStyleLbl="revTx" presStyleIdx="4" presStyleCnt="10"/>
      <dgm:spPr/>
    </dgm:pt>
    <dgm:pt modelId="{A93ACAAF-8678-46DB-B63F-C23C85AA1FB4}" type="pres">
      <dgm:prSet presAssocID="{7D6B9B5C-1CC8-4763-8A38-13868C4B1956}" presName="vert1" presStyleCnt="0"/>
      <dgm:spPr/>
    </dgm:pt>
    <dgm:pt modelId="{1828EC71-411B-4C3E-92FB-3034DCB89927}" type="pres">
      <dgm:prSet presAssocID="{BFB9CC3F-2032-41B4-8780-1C49B0C9E753}" presName="thickLine" presStyleLbl="alignNode1" presStyleIdx="5" presStyleCnt="10"/>
      <dgm:spPr/>
    </dgm:pt>
    <dgm:pt modelId="{38388451-D51A-4676-B7C5-B36A3FC6B81F}" type="pres">
      <dgm:prSet presAssocID="{BFB9CC3F-2032-41B4-8780-1C49B0C9E753}" presName="horz1" presStyleCnt="0"/>
      <dgm:spPr/>
    </dgm:pt>
    <dgm:pt modelId="{2C3DAC32-8667-4F78-9CCC-171B268994EB}" type="pres">
      <dgm:prSet presAssocID="{BFB9CC3F-2032-41B4-8780-1C49B0C9E753}" presName="tx1" presStyleLbl="revTx" presStyleIdx="5" presStyleCnt="10"/>
      <dgm:spPr/>
    </dgm:pt>
    <dgm:pt modelId="{F16FA52D-6219-45D7-961F-D02A10F7BC13}" type="pres">
      <dgm:prSet presAssocID="{BFB9CC3F-2032-41B4-8780-1C49B0C9E753}" presName="vert1" presStyleCnt="0"/>
      <dgm:spPr/>
    </dgm:pt>
    <dgm:pt modelId="{AED24F52-94C8-4495-A530-A84D3207355E}" type="pres">
      <dgm:prSet presAssocID="{DAE920F3-9836-439E-BAB3-A1A1880936AA}" presName="thickLine" presStyleLbl="alignNode1" presStyleIdx="6" presStyleCnt="10"/>
      <dgm:spPr/>
    </dgm:pt>
    <dgm:pt modelId="{ABEA4D9F-7B92-4168-B6E4-24E5571DCEB3}" type="pres">
      <dgm:prSet presAssocID="{DAE920F3-9836-439E-BAB3-A1A1880936AA}" presName="horz1" presStyleCnt="0"/>
      <dgm:spPr/>
    </dgm:pt>
    <dgm:pt modelId="{5EFAF3AA-4101-4885-AB52-61867A09319C}" type="pres">
      <dgm:prSet presAssocID="{DAE920F3-9836-439E-BAB3-A1A1880936AA}" presName="tx1" presStyleLbl="revTx" presStyleIdx="6" presStyleCnt="10"/>
      <dgm:spPr/>
    </dgm:pt>
    <dgm:pt modelId="{2437CED9-D37D-48DC-AF20-8BB268732798}" type="pres">
      <dgm:prSet presAssocID="{DAE920F3-9836-439E-BAB3-A1A1880936AA}" presName="vert1" presStyleCnt="0"/>
      <dgm:spPr/>
    </dgm:pt>
    <dgm:pt modelId="{B7BC8FA3-29E4-40CF-B7CA-C6E0210B20EC}" type="pres">
      <dgm:prSet presAssocID="{179C497B-862A-4ADC-8069-2E16FF3BC117}" presName="thickLine" presStyleLbl="alignNode1" presStyleIdx="7" presStyleCnt="10"/>
      <dgm:spPr/>
    </dgm:pt>
    <dgm:pt modelId="{D440D249-1B98-48BA-A2D6-8643C59DB16E}" type="pres">
      <dgm:prSet presAssocID="{179C497B-862A-4ADC-8069-2E16FF3BC117}" presName="horz1" presStyleCnt="0"/>
      <dgm:spPr/>
    </dgm:pt>
    <dgm:pt modelId="{35EF94CC-9922-4ACD-9D24-E23DB47F3E9F}" type="pres">
      <dgm:prSet presAssocID="{179C497B-862A-4ADC-8069-2E16FF3BC117}" presName="tx1" presStyleLbl="revTx" presStyleIdx="7" presStyleCnt="10"/>
      <dgm:spPr/>
    </dgm:pt>
    <dgm:pt modelId="{4B90D654-8A6F-4E33-9CF0-85233F8B8A7A}" type="pres">
      <dgm:prSet presAssocID="{179C497B-862A-4ADC-8069-2E16FF3BC117}" presName="vert1" presStyleCnt="0"/>
      <dgm:spPr/>
    </dgm:pt>
    <dgm:pt modelId="{11A78995-1383-4D01-8AE5-F800DDD4BE27}" type="pres">
      <dgm:prSet presAssocID="{19A780FF-001C-4086-9A8F-EF5F8902158A}" presName="thickLine" presStyleLbl="alignNode1" presStyleIdx="8" presStyleCnt="10"/>
      <dgm:spPr/>
    </dgm:pt>
    <dgm:pt modelId="{8F4B09F4-3AAA-45BD-8A37-7838A16149A5}" type="pres">
      <dgm:prSet presAssocID="{19A780FF-001C-4086-9A8F-EF5F8902158A}" presName="horz1" presStyleCnt="0"/>
      <dgm:spPr/>
    </dgm:pt>
    <dgm:pt modelId="{A7F002C2-72A7-431F-B448-4F58B5879A58}" type="pres">
      <dgm:prSet presAssocID="{19A780FF-001C-4086-9A8F-EF5F8902158A}" presName="tx1" presStyleLbl="revTx" presStyleIdx="8" presStyleCnt="10"/>
      <dgm:spPr/>
    </dgm:pt>
    <dgm:pt modelId="{475BC253-661A-4DB0-AD3A-646B378592F0}" type="pres">
      <dgm:prSet presAssocID="{19A780FF-001C-4086-9A8F-EF5F8902158A}" presName="vert1" presStyleCnt="0"/>
      <dgm:spPr/>
    </dgm:pt>
    <dgm:pt modelId="{51EA52C4-7A8E-46FC-BB5D-289CEC147C15}" type="pres">
      <dgm:prSet presAssocID="{4D52FA87-2017-4468-99E9-CC2BC1BBD0B9}" presName="thickLine" presStyleLbl="alignNode1" presStyleIdx="9" presStyleCnt="10"/>
      <dgm:spPr/>
    </dgm:pt>
    <dgm:pt modelId="{A545F30B-A3D2-42EB-B943-AAEF3FA8F738}" type="pres">
      <dgm:prSet presAssocID="{4D52FA87-2017-4468-99E9-CC2BC1BBD0B9}" presName="horz1" presStyleCnt="0"/>
      <dgm:spPr/>
    </dgm:pt>
    <dgm:pt modelId="{10CBE4F5-92E2-4EBD-92D2-6E590B39A837}" type="pres">
      <dgm:prSet presAssocID="{4D52FA87-2017-4468-99E9-CC2BC1BBD0B9}" presName="tx1" presStyleLbl="revTx" presStyleIdx="9" presStyleCnt="10"/>
      <dgm:spPr/>
    </dgm:pt>
    <dgm:pt modelId="{33D52451-9619-4F81-80FE-FC69D83047AF}" type="pres">
      <dgm:prSet presAssocID="{4D52FA87-2017-4468-99E9-CC2BC1BBD0B9}" presName="vert1" presStyleCnt="0"/>
      <dgm:spPr/>
    </dgm:pt>
  </dgm:ptLst>
  <dgm:cxnLst>
    <dgm:cxn modelId="{E654F012-4D95-4B34-9078-5A419B2B2DBD}" type="presOf" srcId="{DAE920F3-9836-439E-BAB3-A1A1880936AA}" destId="{5EFAF3AA-4101-4885-AB52-61867A09319C}" srcOrd="0" destOrd="0" presId="urn:microsoft.com/office/officeart/2008/layout/LinedList"/>
    <dgm:cxn modelId="{185BFF26-A226-42AE-81B8-56DA691D6C80}" srcId="{C68AB4F2-9217-4CDE-9316-C25FAB083A6F}" destId="{179C497B-862A-4ADC-8069-2E16FF3BC117}" srcOrd="7" destOrd="0" parTransId="{6339987F-1BD6-4FE9-85B4-A049105419DD}" sibTransId="{CCBEAC0F-6EB8-47EA-B10B-C9DE12099DD9}"/>
    <dgm:cxn modelId="{CC456428-23F7-4BDF-AEBD-E66DE39CA0E4}" type="presOf" srcId="{6E6E9E83-AB25-415E-AEBA-FEF60A9670CA}" destId="{FD0F27C3-D8F5-4072-801E-6988BBCEDC69}" srcOrd="0" destOrd="0" presId="urn:microsoft.com/office/officeart/2008/layout/LinedList"/>
    <dgm:cxn modelId="{53B59D5E-2D9B-4134-8219-AEBC35B4654F}" type="presOf" srcId="{7D6B9B5C-1CC8-4763-8A38-13868C4B1956}" destId="{EE6BB43E-14E4-43E9-B1FF-D5901B79FCA8}" srcOrd="0" destOrd="0" presId="urn:microsoft.com/office/officeart/2008/layout/LinedList"/>
    <dgm:cxn modelId="{CCB87160-D5DD-4281-BB56-5C8BC06C61DB}" type="presOf" srcId="{707EA92A-B10E-4F10-B0BC-C348E849CA99}" destId="{29432708-5C62-4599-B830-BD5C30FB6E85}" srcOrd="0" destOrd="0" presId="urn:microsoft.com/office/officeart/2008/layout/LinedList"/>
    <dgm:cxn modelId="{85174743-900A-4E2E-A476-A7ED3EA16DB1}" type="presOf" srcId="{4D52FA87-2017-4468-99E9-CC2BC1BBD0B9}" destId="{10CBE4F5-92E2-4EBD-92D2-6E590B39A837}" srcOrd="0" destOrd="0" presId="urn:microsoft.com/office/officeart/2008/layout/LinedList"/>
    <dgm:cxn modelId="{D02F7B67-B70D-402F-ACB3-A06C7560EF6F}" srcId="{C68AB4F2-9217-4CDE-9316-C25FAB083A6F}" destId="{6E6E9E83-AB25-415E-AEBA-FEF60A9670CA}" srcOrd="1" destOrd="0" parTransId="{CD1FB4C5-F837-4605-A914-73A45E78C984}" sibTransId="{8A42DEAA-D92D-4794-BFCF-9814817A97FE}"/>
    <dgm:cxn modelId="{49E49848-D238-43C4-8E50-55A559846FDC}" srcId="{C68AB4F2-9217-4CDE-9316-C25FAB083A6F}" destId="{BFB9CC3F-2032-41B4-8780-1C49B0C9E753}" srcOrd="5" destOrd="0" parTransId="{AA1D0DDE-24D4-4B81-8D54-416AC6B8A44A}" sibTransId="{84F4E3C0-64CE-45A3-AC9F-A4EEB50919E3}"/>
    <dgm:cxn modelId="{EAAFDE6D-76C5-4958-84B3-C343C44A7D60}" srcId="{C68AB4F2-9217-4CDE-9316-C25FAB083A6F}" destId="{CFBC857F-6866-40E0-B544-A3BE8A96FF65}" srcOrd="3" destOrd="0" parTransId="{6268B189-5BEE-4FBC-AD15-DFC375D69541}" sibTransId="{5CFE9C1D-2F6C-437F-B518-E623E86AD02E}"/>
    <dgm:cxn modelId="{B71BDD53-FB29-47DB-8B74-1889F23B56DC}" type="presOf" srcId="{8F0EA0DC-576C-4A1E-B47C-4995F27106AD}" destId="{A18798CB-AE95-4AC7-A935-C89E124EF13A}" srcOrd="0" destOrd="0" presId="urn:microsoft.com/office/officeart/2008/layout/LinedList"/>
    <dgm:cxn modelId="{138E0283-3F62-4F9F-8AC4-C1BEEDF01873}" type="presOf" srcId="{BFB9CC3F-2032-41B4-8780-1C49B0C9E753}" destId="{2C3DAC32-8667-4F78-9CCC-171B268994EB}" srcOrd="0" destOrd="0" presId="urn:microsoft.com/office/officeart/2008/layout/LinedList"/>
    <dgm:cxn modelId="{5135808D-9759-4AD8-A521-73E3D3C70739}" type="presOf" srcId="{CFBC857F-6866-40E0-B544-A3BE8A96FF65}" destId="{BDF6B310-DD1C-480F-95F1-123A016349FD}" srcOrd="0" destOrd="0" presId="urn:microsoft.com/office/officeart/2008/layout/LinedList"/>
    <dgm:cxn modelId="{C1CCBD8D-6431-4A96-83B3-587B8414AB0E}" type="presOf" srcId="{179C497B-862A-4ADC-8069-2E16FF3BC117}" destId="{35EF94CC-9922-4ACD-9D24-E23DB47F3E9F}" srcOrd="0" destOrd="0" presId="urn:microsoft.com/office/officeart/2008/layout/LinedList"/>
    <dgm:cxn modelId="{978F6E9B-3654-48B4-8629-4EE11411B213}" srcId="{C68AB4F2-9217-4CDE-9316-C25FAB083A6F}" destId="{4D52FA87-2017-4468-99E9-CC2BC1BBD0B9}" srcOrd="9" destOrd="0" parTransId="{1DAA3CEF-46B2-4342-9C42-93BFA90C8F94}" sibTransId="{53592BFE-D884-4338-BBF4-6836956CAD37}"/>
    <dgm:cxn modelId="{428588A8-71A1-4A96-A46B-A2620B1FC341}" srcId="{C68AB4F2-9217-4CDE-9316-C25FAB083A6F}" destId="{707EA92A-B10E-4F10-B0BC-C348E849CA99}" srcOrd="2" destOrd="0" parTransId="{31961364-BCE0-4811-9872-88BD10AEE5BC}" sibTransId="{9464BA1D-C8CC-4D6C-940A-6F9E9AE612FD}"/>
    <dgm:cxn modelId="{0308C2B3-CC8F-4B1A-A039-354398081D2C}" srcId="{C68AB4F2-9217-4CDE-9316-C25FAB083A6F}" destId="{DAE920F3-9836-439E-BAB3-A1A1880936AA}" srcOrd="6" destOrd="0" parTransId="{58AF084D-BFC9-4978-8FE3-3761AA62F6DE}" sibTransId="{947EB24D-85CF-4AC3-83B6-E6CC321FC9AB}"/>
    <dgm:cxn modelId="{388C63CF-6C7C-4216-9040-20AB91590FE4}" type="presOf" srcId="{19A780FF-001C-4086-9A8F-EF5F8902158A}" destId="{A7F002C2-72A7-431F-B448-4F58B5879A58}" srcOrd="0" destOrd="0" presId="urn:microsoft.com/office/officeart/2008/layout/LinedList"/>
    <dgm:cxn modelId="{087378D3-70B9-4530-83CD-CBF111C58727}" type="presOf" srcId="{C68AB4F2-9217-4CDE-9316-C25FAB083A6F}" destId="{7777E847-BE15-4258-9F24-47CFB3AF9D27}" srcOrd="0" destOrd="0" presId="urn:microsoft.com/office/officeart/2008/layout/LinedList"/>
    <dgm:cxn modelId="{F217ABD9-56E6-4E11-A523-06E863F79983}" srcId="{C68AB4F2-9217-4CDE-9316-C25FAB083A6F}" destId="{7D6B9B5C-1CC8-4763-8A38-13868C4B1956}" srcOrd="4" destOrd="0" parTransId="{3C24B4D8-8842-43A5-9739-F06A56B89566}" sibTransId="{4AC3C551-67B8-4E9A-949B-4A85B63E67AE}"/>
    <dgm:cxn modelId="{8F8A3DEA-53E1-46C8-89B0-311C6236A780}" srcId="{C68AB4F2-9217-4CDE-9316-C25FAB083A6F}" destId="{8F0EA0DC-576C-4A1E-B47C-4995F27106AD}" srcOrd="0" destOrd="0" parTransId="{E32ADBF1-2EEA-4D2F-87BD-A8B167EDECA0}" sibTransId="{91438F9E-8E7E-4150-8165-99C141B2FBA9}"/>
    <dgm:cxn modelId="{663230EF-5BB9-494C-8B23-CF5E5D6E8C55}" srcId="{C68AB4F2-9217-4CDE-9316-C25FAB083A6F}" destId="{19A780FF-001C-4086-9A8F-EF5F8902158A}" srcOrd="8" destOrd="0" parTransId="{04EC60CF-A9AC-41B1-920E-93DE60D9AE6E}" sibTransId="{CFDB21A9-1F2C-47A2-86D7-2B6BFCC5259A}"/>
    <dgm:cxn modelId="{2BC775C2-B158-4188-ABC3-996667F16785}" type="presParOf" srcId="{7777E847-BE15-4258-9F24-47CFB3AF9D27}" destId="{E20AF2ED-295D-454B-8884-26EA5A07518E}" srcOrd="0" destOrd="0" presId="urn:microsoft.com/office/officeart/2008/layout/LinedList"/>
    <dgm:cxn modelId="{1CBB6CA3-E76D-4A2A-B1D7-5FB894D8EB45}" type="presParOf" srcId="{7777E847-BE15-4258-9F24-47CFB3AF9D27}" destId="{03840518-6414-4152-939D-2DEAE07530E9}" srcOrd="1" destOrd="0" presId="urn:microsoft.com/office/officeart/2008/layout/LinedList"/>
    <dgm:cxn modelId="{26EDC045-B5C4-47F7-8E58-6578EFA57BFB}" type="presParOf" srcId="{03840518-6414-4152-939D-2DEAE07530E9}" destId="{A18798CB-AE95-4AC7-A935-C89E124EF13A}" srcOrd="0" destOrd="0" presId="urn:microsoft.com/office/officeart/2008/layout/LinedList"/>
    <dgm:cxn modelId="{18210E72-2DD6-4DCA-94A5-09AA455E8EE2}" type="presParOf" srcId="{03840518-6414-4152-939D-2DEAE07530E9}" destId="{B3A6F4AF-8A06-4AEA-8BF2-924B069D34A9}" srcOrd="1" destOrd="0" presId="urn:microsoft.com/office/officeart/2008/layout/LinedList"/>
    <dgm:cxn modelId="{CC93BAF9-76E3-4CA8-A140-B35804C469E8}" type="presParOf" srcId="{7777E847-BE15-4258-9F24-47CFB3AF9D27}" destId="{F695F2D4-8C0C-42E5-AC2C-73C2675A5EDA}" srcOrd="2" destOrd="0" presId="urn:microsoft.com/office/officeart/2008/layout/LinedList"/>
    <dgm:cxn modelId="{C75EDE32-7555-48A9-9277-51A973F0DD1E}" type="presParOf" srcId="{7777E847-BE15-4258-9F24-47CFB3AF9D27}" destId="{1E72FA5D-4CBC-41E3-81E6-4D83F6940AFA}" srcOrd="3" destOrd="0" presId="urn:microsoft.com/office/officeart/2008/layout/LinedList"/>
    <dgm:cxn modelId="{001B46A3-D764-4B99-9130-790966AE1A32}" type="presParOf" srcId="{1E72FA5D-4CBC-41E3-81E6-4D83F6940AFA}" destId="{FD0F27C3-D8F5-4072-801E-6988BBCEDC69}" srcOrd="0" destOrd="0" presId="urn:microsoft.com/office/officeart/2008/layout/LinedList"/>
    <dgm:cxn modelId="{713439D8-F2F6-476D-B085-A13DF2A1C5B1}" type="presParOf" srcId="{1E72FA5D-4CBC-41E3-81E6-4D83F6940AFA}" destId="{D809EB39-6235-4A4F-B3D7-10F5AC61888F}" srcOrd="1" destOrd="0" presId="urn:microsoft.com/office/officeart/2008/layout/LinedList"/>
    <dgm:cxn modelId="{7F6C9FAB-5A57-4495-ABDF-B0D20AB29A1F}" type="presParOf" srcId="{7777E847-BE15-4258-9F24-47CFB3AF9D27}" destId="{428433AB-756F-4037-BE83-EF464A85887C}" srcOrd="4" destOrd="0" presId="urn:microsoft.com/office/officeart/2008/layout/LinedList"/>
    <dgm:cxn modelId="{7727B54E-941B-4872-B4CD-B261033758EF}" type="presParOf" srcId="{7777E847-BE15-4258-9F24-47CFB3AF9D27}" destId="{8030BA2F-E584-46BD-9FF9-C74D2321E967}" srcOrd="5" destOrd="0" presId="urn:microsoft.com/office/officeart/2008/layout/LinedList"/>
    <dgm:cxn modelId="{9BEFABBA-809A-4A36-AB2B-EEAF268FE383}" type="presParOf" srcId="{8030BA2F-E584-46BD-9FF9-C74D2321E967}" destId="{29432708-5C62-4599-B830-BD5C30FB6E85}" srcOrd="0" destOrd="0" presId="urn:microsoft.com/office/officeart/2008/layout/LinedList"/>
    <dgm:cxn modelId="{DE0DBF1F-28C1-47C7-9CDA-A270B95A8787}" type="presParOf" srcId="{8030BA2F-E584-46BD-9FF9-C74D2321E967}" destId="{81842434-6244-44CD-A346-EEF7BD5AD8D4}" srcOrd="1" destOrd="0" presId="urn:microsoft.com/office/officeart/2008/layout/LinedList"/>
    <dgm:cxn modelId="{3EE01563-EB52-4A19-A25C-627A3DFCE414}" type="presParOf" srcId="{7777E847-BE15-4258-9F24-47CFB3AF9D27}" destId="{D132C0FE-69DB-4265-B9E2-8E32ABAA42FF}" srcOrd="6" destOrd="0" presId="urn:microsoft.com/office/officeart/2008/layout/LinedList"/>
    <dgm:cxn modelId="{F4AB01BA-250D-4EB4-A807-55C4663A9FED}" type="presParOf" srcId="{7777E847-BE15-4258-9F24-47CFB3AF9D27}" destId="{981E68FF-1C56-47BF-B1F1-AE80B4266D2F}" srcOrd="7" destOrd="0" presId="urn:microsoft.com/office/officeart/2008/layout/LinedList"/>
    <dgm:cxn modelId="{35344BBF-EA28-46F1-8220-8AA56A537195}" type="presParOf" srcId="{981E68FF-1C56-47BF-B1F1-AE80B4266D2F}" destId="{BDF6B310-DD1C-480F-95F1-123A016349FD}" srcOrd="0" destOrd="0" presId="urn:microsoft.com/office/officeart/2008/layout/LinedList"/>
    <dgm:cxn modelId="{33BA2FC6-C760-40E8-A12A-FAE2C21CF9A5}" type="presParOf" srcId="{981E68FF-1C56-47BF-B1F1-AE80B4266D2F}" destId="{6525D700-9549-4A79-80C7-DBE4CED04CA5}" srcOrd="1" destOrd="0" presId="urn:microsoft.com/office/officeart/2008/layout/LinedList"/>
    <dgm:cxn modelId="{2F17D67A-EFE8-427B-83F4-100894A24ACF}" type="presParOf" srcId="{7777E847-BE15-4258-9F24-47CFB3AF9D27}" destId="{39EE1DF0-0131-4825-84A1-53D7667FDFC4}" srcOrd="8" destOrd="0" presId="urn:microsoft.com/office/officeart/2008/layout/LinedList"/>
    <dgm:cxn modelId="{B963FF54-7552-4CD9-BDF6-7297A0063305}" type="presParOf" srcId="{7777E847-BE15-4258-9F24-47CFB3AF9D27}" destId="{D43C3CD3-78A3-4E04-B012-8E4FDB0577C5}" srcOrd="9" destOrd="0" presId="urn:microsoft.com/office/officeart/2008/layout/LinedList"/>
    <dgm:cxn modelId="{040482B1-9766-461D-90D6-26E0E03899B7}" type="presParOf" srcId="{D43C3CD3-78A3-4E04-B012-8E4FDB0577C5}" destId="{EE6BB43E-14E4-43E9-B1FF-D5901B79FCA8}" srcOrd="0" destOrd="0" presId="urn:microsoft.com/office/officeart/2008/layout/LinedList"/>
    <dgm:cxn modelId="{7BF3A08A-B41A-4267-BD44-3BC9005D1B76}" type="presParOf" srcId="{D43C3CD3-78A3-4E04-B012-8E4FDB0577C5}" destId="{A93ACAAF-8678-46DB-B63F-C23C85AA1FB4}" srcOrd="1" destOrd="0" presId="urn:microsoft.com/office/officeart/2008/layout/LinedList"/>
    <dgm:cxn modelId="{ABFC1037-03BE-41D5-8D70-19E6DE537D81}" type="presParOf" srcId="{7777E847-BE15-4258-9F24-47CFB3AF9D27}" destId="{1828EC71-411B-4C3E-92FB-3034DCB89927}" srcOrd="10" destOrd="0" presId="urn:microsoft.com/office/officeart/2008/layout/LinedList"/>
    <dgm:cxn modelId="{B9F423C0-2CEF-406E-A40B-5E6EFB56A3F6}" type="presParOf" srcId="{7777E847-BE15-4258-9F24-47CFB3AF9D27}" destId="{38388451-D51A-4676-B7C5-B36A3FC6B81F}" srcOrd="11" destOrd="0" presId="urn:microsoft.com/office/officeart/2008/layout/LinedList"/>
    <dgm:cxn modelId="{8B5C21A6-EBE3-479C-B6D2-6F82A6E5B022}" type="presParOf" srcId="{38388451-D51A-4676-B7C5-B36A3FC6B81F}" destId="{2C3DAC32-8667-4F78-9CCC-171B268994EB}" srcOrd="0" destOrd="0" presId="urn:microsoft.com/office/officeart/2008/layout/LinedList"/>
    <dgm:cxn modelId="{FFC380C7-C886-40B3-9735-29B3FD8EDC36}" type="presParOf" srcId="{38388451-D51A-4676-B7C5-B36A3FC6B81F}" destId="{F16FA52D-6219-45D7-961F-D02A10F7BC13}" srcOrd="1" destOrd="0" presId="urn:microsoft.com/office/officeart/2008/layout/LinedList"/>
    <dgm:cxn modelId="{9340592A-53A8-423C-A368-1F215C7725C3}" type="presParOf" srcId="{7777E847-BE15-4258-9F24-47CFB3AF9D27}" destId="{AED24F52-94C8-4495-A530-A84D3207355E}" srcOrd="12" destOrd="0" presId="urn:microsoft.com/office/officeart/2008/layout/LinedList"/>
    <dgm:cxn modelId="{F941DC46-F619-44BC-9525-036BB7B744EE}" type="presParOf" srcId="{7777E847-BE15-4258-9F24-47CFB3AF9D27}" destId="{ABEA4D9F-7B92-4168-B6E4-24E5571DCEB3}" srcOrd="13" destOrd="0" presId="urn:microsoft.com/office/officeart/2008/layout/LinedList"/>
    <dgm:cxn modelId="{942C3A4E-A63F-4C87-972A-4DEB0D60C8E0}" type="presParOf" srcId="{ABEA4D9F-7B92-4168-B6E4-24E5571DCEB3}" destId="{5EFAF3AA-4101-4885-AB52-61867A09319C}" srcOrd="0" destOrd="0" presId="urn:microsoft.com/office/officeart/2008/layout/LinedList"/>
    <dgm:cxn modelId="{12A38B40-33A6-4B72-8CD5-33A9EB94F3F4}" type="presParOf" srcId="{ABEA4D9F-7B92-4168-B6E4-24E5571DCEB3}" destId="{2437CED9-D37D-48DC-AF20-8BB268732798}" srcOrd="1" destOrd="0" presId="urn:microsoft.com/office/officeart/2008/layout/LinedList"/>
    <dgm:cxn modelId="{8A67ADD8-50A9-49E1-8741-52691931FEB3}" type="presParOf" srcId="{7777E847-BE15-4258-9F24-47CFB3AF9D27}" destId="{B7BC8FA3-29E4-40CF-B7CA-C6E0210B20EC}" srcOrd="14" destOrd="0" presId="urn:microsoft.com/office/officeart/2008/layout/LinedList"/>
    <dgm:cxn modelId="{DE7F7345-5B1E-4B39-BBF0-F5D8EBC63313}" type="presParOf" srcId="{7777E847-BE15-4258-9F24-47CFB3AF9D27}" destId="{D440D249-1B98-48BA-A2D6-8643C59DB16E}" srcOrd="15" destOrd="0" presId="urn:microsoft.com/office/officeart/2008/layout/LinedList"/>
    <dgm:cxn modelId="{C5C62D03-454D-4A3A-8996-9FB2FAAD0A7F}" type="presParOf" srcId="{D440D249-1B98-48BA-A2D6-8643C59DB16E}" destId="{35EF94CC-9922-4ACD-9D24-E23DB47F3E9F}" srcOrd="0" destOrd="0" presId="urn:microsoft.com/office/officeart/2008/layout/LinedList"/>
    <dgm:cxn modelId="{5D1A1F16-EAFD-427F-A27B-3615D4042B1E}" type="presParOf" srcId="{D440D249-1B98-48BA-A2D6-8643C59DB16E}" destId="{4B90D654-8A6F-4E33-9CF0-85233F8B8A7A}" srcOrd="1" destOrd="0" presId="urn:microsoft.com/office/officeart/2008/layout/LinedList"/>
    <dgm:cxn modelId="{F75E3699-E235-4DAA-88FB-ACC77C4DE84A}" type="presParOf" srcId="{7777E847-BE15-4258-9F24-47CFB3AF9D27}" destId="{11A78995-1383-4D01-8AE5-F800DDD4BE27}" srcOrd="16" destOrd="0" presId="urn:microsoft.com/office/officeart/2008/layout/LinedList"/>
    <dgm:cxn modelId="{7378A00A-4F7E-45B1-B49C-89BF1DEBCFD2}" type="presParOf" srcId="{7777E847-BE15-4258-9F24-47CFB3AF9D27}" destId="{8F4B09F4-3AAA-45BD-8A37-7838A16149A5}" srcOrd="17" destOrd="0" presId="urn:microsoft.com/office/officeart/2008/layout/LinedList"/>
    <dgm:cxn modelId="{E0ACC3B9-AEC4-4657-A9E4-0F244122304E}" type="presParOf" srcId="{8F4B09F4-3AAA-45BD-8A37-7838A16149A5}" destId="{A7F002C2-72A7-431F-B448-4F58B5879A58}" srcOrd="0" destOrd="0" presId="urn:microsoft.com/office/officeart/2008/layout/LinedList"/>
    <dgm:cxn modelId="{49FDEFE5-1467-4A89-A614-C6F47BE0EB93}" type="presParOf" srcId="{8F4B09F4-3AAA-45BD-8A37-7838A16149A5}" destId="{475BC253-661A-4DB0-AD3A-646B378592F0}" srcOrd="1" destOrd="0" presId="urn:microsoft.com/office/officeart/2008/layout/LinedList"/>
    <dgm:cxn modelId="{B0EFDAE6-8E74-49C3-BFD1-4D0A0E81B9E4}" type="presParOf" srcId="{7777E847-BE15-4258-9F24-47CFB3AF9D27}" destId="{51EA52C4-7A8E-46FC-BB5D-289CEC147C15}" srcOrd="18" destOrd="0" presId="urn:microsoft.com/office/officeart/2008/layout/LinedList"/>
    <dgm:cxn modelId="{68B8A811-484F-4BBB-B8D3-A0F3C9863FF1}" type="presParOf" srcId="{7777E847-BE15-4258-9F24-47CFB3AF9D27}" destId="{A545F30B-A3D2-42EB-B943-AAEF3FA8F738}" srcOrd="19" destOrd="0" presId="urn:microsoft.com/office/officeart/2008/layout/LinedList"/>
    <dgm:cxn modelId="{FE4EBFDB-9A2C-4CF3-B324-80519352FF35}" type="presParOf" srcId="{A545F30B-A3D2-42EB-B943-AAEF3FA8F738}" destId="{10CBE4F5-92E2-4EBD-92D2-6E590B39A837}" srcOrd="0" destOrd="0" presId="urn:microsoft.com/office/officeart/2008/layout/LinedList"/>
    <dgm:cxn modelId="{ED39D0EA-8F1A-4042-93FF-58F7E56E6654}" type="presParOf" srcId="{A545F30B-A3D2-42EB-B943-AAEF3FA8F738}" destId="{33D52451-9619-4F81-80FE-FC69D83047A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5933A4F-2A68-4EA7-A9D5-C18D0FA7FF58}" type="doc">
      <dgm:prSet loTypeId="urn:microsoft.com/office/officeart/2008/layout/LinedList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93C9BB4F-B6A4-4311-BFA9-140892F97BB1}">
      <dgm:prSet/>
      <dgm:spPr/>
      <dgm:t>
        <a:bodyPr/>
        <a:lstStyle/>
        <a:p>
          <a:r>
            <a:rPr lang="pt-PT"/>
            <a:t>Abílio Castro – 8170054</a:t>
          </a:r>
          <a:endParaRPr lang="en-US"/>
        </a:p>
      </dgm:t>
    </dgm:pt>
    <dgm:pt modelId="{800C780B-308A-4E3D-8DAD-0468DE650DA5}" type="parTrans" cxnId="{91C6FB88-8EE0-4D05-8826-1337A63AC581}">
      <dgm:prSet/>
      <dgm:spPr/>
      <dgm:t>
        <a:bodyPr/>
        <a:lstStyle/>
        <a:p>
          <a:endParaRPr lang="en-US"/>
        </a:p>
      </dgm:t>
    </dgm:pt>
    <dgm:pt modelId="{D985D626-BB1F-40BD-A784-205286FEBB49}" type="sibTrans" cxnId="{91C6FB88-8EE0-4D05-8826-1337A63AC581}">
      <dgm:prSet/>
      <dgm:spPr/>
      <dgm:t>
        <a:bodyPr/>
        <a:lstStyle/>
        <a:p>
          <a:endParaRPr lang="en-US"/>
        </a:p>
      </dgm:t>
    </dgm:pt>
    <dgm:pt modelId="{13C6B154-AD4B-4BA7-9429-C0019C010693}">
      <dgm:prSet/>
      <dgm:spPr/>
      <dgm:t>
        <a:bodyPr/>
        <a:lstStyle/>
        <a:p>
          <a:r>
            <a:rPr lang="pt-PT"/>
            <a:t>Pedro Pinto – 8170262</a:t>
          </a:r>
          <a:endParaRPr lang="en-US"/>
        </a:p>
      </dgm:t>
    </dgm:pt>
    <dgm:pt modelId="{3655DDB0-D46F-426A-999B-1FC078CA5286}" type="parTrans" cxnId="{E4A73284-4617-40F9-9E37-AA27CAA038E2}">
      <dgm:prSet/>
      <dgm:spPr/>
      <dgm:t>
        <a:bodyPr/>
        <a:lstStyle/>
        <a:p>
          <a:endParaRPr lang="en-US"/>
        </a:p>
      </dgm:t>
    </dgm:pt>
    <dgm:pt modelId="{4621059C-AFFE-4BDC-8632-5B3B2120D196}" type="sibTrans" cxnId="{E4A73284-4617-40F9-9E37-AA27CAA038E2}">
      <dgm:prSet/>
      <dgm:spPr/>
      <dgm:t>
        <a:bodyPr/>
        <a:lstStyle/>
        <a:p>
          <a:endParaRPr lang="en-US"/>
        </a:p>
      </dgm:t>
    </dgm:pt>
    <dgm:pt modelId="{7428107D-56CF-4C08-8928-6A7AA239D1D0}">
      <dgm:prSet/>
      <dgm:spPr/>
      <dgm:t>
        <a:bodyPr/>
        <a:lstStyle/>
        <a:p>
          <a:r>
            <a:rPr lang="pt-PT"/>
            <a:t>Ricardo Cardoso – 8170278</a:t>
          </a:r>
          <a:endParaRPr lang="en-US"/>
        </a:p>
      </dgm:t>
    </dgm:pt>
    <dgm:pt modelId="{17FA3221-680A-4470-8AF7-B299376F5F8E}" type="parTrans" cxnId="{8DAF5A3D-011E-4892-A48C-4641AFA5CF58}">
      <dgm:prSet/>
      <dgm:spPr/>
      <dgm:t>
        <a:bodyPr/>
        <a:lstStyle/>
        <a:p>
          <a:endParaRPr lang="en-US"/>
        </a:p>
      </dgm:t>
    </dgm:pt>
    <dgm:pt modelId="{49A73FCC-FCC3-4B0C-82EE-3610D39E6236}" type="sibTrans" cxnId="{8DAF5A3D-011E-4892-A48C-4641AFA5CF58}">
      <dgm:prSet/>
      <dgm:spPr/>
      <dgm:t>
        <a:bodyPr/>
        <a:lstStyle/>
        <a:p>
          <a:endParaRPr lang="en-US"/>
        </a:p>
      </dgm:t>
    </dgm:pt>
    <dgm:pt modelId="{58091E82-3D41-4CCC-8140-06B7C41B907B}">
      <dgm:prSet/>
      <dgm:spPr/>
      <dgm:t>
        <a:bodyPr/>
        <a:lstStyle/>
        <a:p>
          <a:r>
            <a:rPr lang="pt-PT"/>
            <a:t>Ricardo Ferreira – 8170279</a:t>
          </a:r>
          <a:endParaRPr lang="en-US"/>
        </a:p>
      </dgm:t>
    </dgm:pt>
    <dgm:pt modelId="{0CEFA621-FEB3-4906-804F-61C749BB14F8}" type="parTrans" cxnId="{6E633686-09BA-4971-BA6A-BAC601087B08}">
      <dgm:prSet/>
      <dgm:spPr/>
      <dgm:t>
        <a:bodyPr/>
        <a:lstStyle/>
        <a:p>
          <a:endParaRPr lang="en-US"/>
        </a:p>
      </dgm:t>
    </dgm:pt>
    <dgm:pt modelId="{84A7A1CD-AFF5-42A2-BAA4-C3BBE0D76785}" type="sibTrans" cxnId="{6E633686-09BA-4971-BA6A-BAC601087B08}">
      <dgm:prSet/>
      <dgm:spPr/>
      <dgm:t>
        <a:bodyPr/>
        <a:lstStyle/>
        <a:p>
          <a:endParaRPr lang="en-US"/>
        </a:p>
      </dgm:t>
    </dgm:pt>
    <dgm:pt modelId="{4A250D6A-12FC-4C66-BD80-24578A3DE0B0}">
      <dgm:prSet/>
      <dgm:spPr/>
      <dgm:t>
        <a:bodyPr/>
        <a:lstStyle/>
        <a:p>
          <a:r>
            <a:rPr lang="pt-PT"/>
            <a:t>Vitor Santos – 8170312</a:t>
          </a:r>
          <a:endParaRPr lang="en-US"/>
        </a:p>
      </dgm:t>
    </dgm:pt>
    <dgm:pt modelId="{55AD85D0-268D-4246-BA1F-71641C6973C9}" type="parTrans" cxnId="{C34275C8-2EC9-4F80-B005-ECF14774A375}">
      <dgm:prSet/>
      <dgm:spPr/>
      <dgm:t>
        <a:bodyPr/>
        <a:lstStyle/>
        <a:p>
          <a:endParaRPr lang="en-US"/>
        </a:p>
      </dgm:t>
    </dgm:pt>
    <dgm:pt modelId="{9A6E3939-C9B8-4D98-BAFC-D0AEB2A09DB1}" type="sibTrans" cxnId="{C34275C8-2EC9-4F80-B005-ECF14774A375}">
      <dgm:prSet/>
      <dgm:spPr/>
      <dgm:t>
        <a:bodyPr/>
        <a:lstStyle/>
        <a:p>
          <a:endParaRPr lang="en-US"/>
        </a:p>
      </dgm:t>
    </dgm:pt>
    <dgm:pt modelId="{17AC5431-0EB7-4A9B-A887-A260B71C5B74}" type="pres">
      <dgm:prSet presAssocID="{C5933A4F-2A68-4EA7-A9D5-C18D0FA7FF58}" presName="vert0" presStyleCnt="0">
        <dgm:presLayoutVars>
          <dgm:dir/>
          <dgm:animOne val="branch"/>
          <dgm:animLvl val="lvl"/>
        </dgm:presLayoutVars>
      </dgm:prSet>
      <dgm:spPr/>
    </dgm:pt>
    <dgm:pt modelId="{CF0EB7BC-B326-4E50-A0B2-C1D98AFDA7C7}" type="pres">
      <dgm:prSet presAssocID="{93C9BB4F-B6A4-4311-BFA9-140892F97BB1}" presName="thickLine" presStyleLbl="alignNode1" presStyleIdx="0" presStyleCnt="5"/>
      <dgm:spPr/>
    </dgm:pt>
    <dgm:pt modelId="{1BC54E9A-9887-43FA-B482-A207801DE47C}" type="pres">
      <dgm:prSet presAssocID="{93C9BB4F-B6A4-4311-BFA9-140892F97BB1}" presName="horz1" presStyleCnt="0"/>
      <dgm:spPr/>
    </dgm:pt>
    <dgm:pt modelId="{4984E2DE-3B18-4CFE-B11C-8AB20871EB83}" type="pres">
      <dgm:prSet presAssocID="{93C9BB4F-B6A4-4311-BFA9-140892F97BB1}" presName="tx1" presStyleLbl="revTx" presStyleIdx="0" presStyleCnt="5"/>
      <dgm:spPr/>
    </dgm:pt>
    <dgm:pt modelId="{18B4946E-7E58-42B2-A500-F80021678E3E}" type="pres">
      <dgm:prSet presAssocID="{93C9BB4F-B6A4-4311-BFA9-140892F97BB1}" presName="vert1" presStyleCnt="0"/>
      <dgm:spPr/>
    </dgm:pt>
    <dgm:pt modelId="{BDBEC7A8-7FE9-4B19-8768-C185692F317D}" type="pres">
      <dgm:prSet presAssocID="{13C6B154-AD4B-4BA7-9429-C0019C010693}" presName="thickLine" presStyleLbl="alignNode1" presStyleIdx="1" presStyleCnt="5"/>
      <dgm:spPr/>
    </dgm:pt>
    <dgm:pt modelId="{54C03806-6CB0-4ACD-BCAA-5AC24E7786EF}" type="pres">
      <dgm:prSet presAssocID="{13C6B154-AD4B-4BA7-9429-C0019C010693}" presName="horz1" presStyleCnt="0"/>
      <dgm:spPr/>
    </dgm:pt>
    <dgm:pt modelId="{42E0160C-7E21-4760-96C5-6B14E3B3EDF0}" type="pres">
      <dgm:prSet presAssocID="{13C6B154-AD4B-4BA7-9429-C0019C010693}" presName="tx1" presStyleLbl="revTx" presStyleIdx="1" presStyleCnt="5"/>
      <dgm:spPr/>
    </dgm:pt>
    <dgm:pt modelId="{46DF0D5C-4B05-4C54-ABE6-84ABA3D0A05E}" type="pres">
      <dgm:prSet presAssocID="{13C6B154-AD4B-4BA7-9429-C0019C010693}" presName="vert1" presStyleCnt="0"/>
      <dgm:spPr/>
    </dgm:pt>
    <dgm:pt modelId="{ED5C7808-029A-4A9C-8BB1-D0A872431A5F}" type="pres">
      <dgm:prSet presAssocID="{7428107D-56CF-4C08-8928-6A7AA239D1D0}" presName="thickLine" presStyleLbl="alignNode1" presStyleIdx="2" presStyleCnt="5"/>
      <dgm:spPr/>
    </dgm:pt>
    <dgm:pt modelId="{D058A84E-B0F8-4FDE-B914-FF3EE3A4D649}" type="pres">
      <dgm:prSet presAssocID="{7428107D-56CF-4C08-8928-6A7AA239D1D0}" presName="horz1" presStyleCnt="0"/>
      <dgm:spPr/>
    </dgm:pt>
    <dgm:pt modelId="{B97E9925-ADD4-42DB-84B9-8BCD3A89F292}" type="pres">
      <dgm:prSet presAssocID="{7428107D-56CF-4C08-8928-6A7AA239D1D0}" presName="tx1" presStyleLbl="revTx" presStyleIdx="2" presStyleCnt="5"/>
      <dgm:spPr/>
    </dgm:pt>
    <dgm:pt modelId="{1DE82AB3-E193-49F4-8092-98A137BFD64B}" type="pres">
      <dgm:prSet presAssocID="{7428107D-56CF-4C08-8928-6A7AA239D1D0}" presName="vert1" presStyleCnt="0"/>
      <dgm:spPr/>
    </dgm:pt>
    <dgm:pt modelId="{81860AE4-4016-4D27-B045-BFF9580099B7}" type="pres">
      <dgm:prSet presAssocID="{58091E82-3D41-4CCC-8140-06B7C41B907B}" presName="thickLine" presStyleLbl="alignNode1" presStyleIdx="3" presStyleCnt="5"/>
      <dgm:spPr/>
    </dgm:pt>
    <dgm:pt modelId="{DE38A1B9-786C-4D63-A715-2CB5FB2CE730}" type="pres">
      <dgm:prSet presAssocID="{58091E82-3D41-4CCC-8140-06B7C41B907B}" presName="horz1" presStyleCnt="0"/>
      <dgm:spPr/>
    </dgm:pt>
    <dgm:pt modelId="{7C12C3FB-6C90-4250-8F91-00DF1126EC8D}" type="pres">
      <dgm:prSet presAssocID="{58091E82-3D41-4CCC-8140-06B7C41B907B}" presName="tx1" presStyleLbl="revTx" presStyleIdx="3" presStyleCnt="5"/>
      <dgm:spPr/>
    </dgm:pt>
    <dgm:pt modelId="{88CC79F9-8C49-4253-B059-D12FB09111FF}" type="pres">
      <dgm:prSet presAssocID="{58091E82-3D41-4CCC-8140-06B7C41B907B}" presName="vert1" presStyleCnt="0"/>
      <dgm:spPr/>
    </dgm:pt>
    <dgm:pt modelId="{FD6334A9-8B79-4700-B7AF-658356EEBBD9}" type="pres">
      <dgm:prSet presAssocID="{4A250D6A-12FC-4C66-BD80-24578A3DE0B0}" presName="thickLine" presStyleLbl="alignNode1" presStyleIdx="4" presStyleCnt="5"/>
      <dgm:spPr/>
    </dgm:pt>
    <dgm:pt modelId="{E998904F-F817-4747-8FEE-74773EB1598D}" type="pres">
      <dgm:prSet presAssocID="{4A250D6A-12FC-4C66-BD80-24578A3DE0B0}" presName="horz1" presStyleCnt="0"/>
      <dgm:spPr/>
    </dgm:pt>
    <dgm:pt modelId="{FE93C650-955E-4691-8E23-677524A04441}" type="pres">
      <dgm:prSet presAssocID="{4A250D6A-12FC-4C66-BD80-24578A3DE0B0}" presName="tx1" presStyleLbl="revTx" presStyleIdx="4" presStyleCnt="5"/>
      <dgm:spPr/>
    </dgm:pt>
    <dgm:pt modelId="{0C4EC130-3B5C-4E62-B35B-14A3918FA125}" type="pres">
      <dgm:prSet presAssocID="{4A250D6A-12FC-4C66-BD80-24578A3DE0B0}" presName="vert1" presStyleCnt="0"/>
      <dgm:spPr/>
    </dgm:pt>
  </dgm:ptLst>
  <dgm:cxnLst>
    <dgm:cxn modelId="{259F0C05-F4ED-41CF-8D08-453B5B68FDFB}" type="presOf" srcId="{4A250D6A-12FC-4C66-BD80-24578A3DE0B0}" destId="{FE93C650-955E-4691-8E23-677524A04441}" srcOrd="0" destOrd="0" presId="urn:microsoft.com/office/officeart/2008/layout/LinedList"/>
    <dgm:cxn modelId="{8DAF5A3D-011E-4892-A48C-4641AFA5CF58}" srcId="{C5933A4F-2A68-4EA7-A9D5-C18D0FA7FF58}" destId="{7428107D-56CF-4C08-8928-6A7AA239D1D0}" srcOrd="2" destOrd="0" parTransId="{17FA3221-680A-4470-8AF7-B299376F5F8E}" sibTransId="{49A73FCC-FCC3-4B0C-82EE-3610D39E6236}"/>
    <dgm:cxn modelId="{4A9F6A41-9074-4637-80A0-329D183F1A68}" type="presOf" srcId="{13C6B154-AD4B-4BA7-9429-C0019C010693}" destId="{42E0160C-7E21-4760-96C5-6B14E3B3EDF0}" srcOrd="0" destOrd="0" presId="urn:microsoft.com/office/officeart/2008/layout/LinedList"/>
    <dgm:cxn modelId="{88F37265-E0C6-4715-9CD2-5512822EA4F9}" type="presOf" srcId="{93C9BB4F-B6A4-4311-BFA9-140892F97BB1}" destId="{4984E2DE-3B18-4CFE-B11C-8AB20871EB83}" srcOrd="0" destOrd="0" presId="urn:microsoft.com/office/officeart/2008/layout/LinedList"/>
    <dgm:cxn modelId="{E4A73284-4617-40F9-9E37-AA27CAA038E2}" srcId="{C5933A4F-2A68-4EA7-A9D5-C18D0FA7FF58}" destId="{13C6B154-AD4B-4BA7-9429-C0019C010693}" srcOrd="1" destOrd="0" parTransId="{3655DDB0-D46F-426A-999B-1FC078CA5286}" sibTransId="{4621059C-AFFE-4BDC-8632-5B3B2120D196}"/>
    <dgm:cxn modelId="{6E633686-09BA-4971-BA6A-BAC601087B08}" srcId="{C5933A4F-2A68-4EA7-A9D5-C18D0FA7FF58}" destId="{58091E82-3D41-4CCC-8140-06B7C41B907B}" srcOrd="3" destOrd="0" parTransId="{0CEFA621-FEB3-4906-804F-61C749BB14F8}" sibTransId="{84A7A1CD-AFF5-42A2-BAA4-C3BBE0D76785}"/>
    <dgm:cxn modelId="{91C6FB88-8EE0-4D05-8826-1337A63AC581}" srcId="{C5933A4F-2A68-4EA7-A9D5-C18D0FA7FF58}" destId="{93C9BB4F-B6A4-4311-BFA9-140892F97BB1}" srcOrd="0" destOrd="0" parTransId="{800C780B-308A-4E3D-8DAD-0468DE650DA5}" sibTransId="{D985D626-BB1F-40BD-A784-205286FEBB49}"/>
    <dgm:cxn modelId="{37772F9F-6EBE-4A55-950D-E4A1C886925A}" type="presOf" srcId="{C5933A4F-2A68-4EA7-A9D5-C18D0FA7FF58}" destId="{17AC5431-0EB7-4A9B-A887-A260B71C5B74}" srcOrd="0" destOrd="0" presId="urn:microsoft.com/office/officeart/2008/layout/LinedList"/>
    <dgm:cxn modelId="{256B81B1-BF50-4F7C-8A65-C5EB5065C328}" type="presOf" srcId="{7428107D-56CF-4C08-8928-6A7AA239D1D0}" destId="{B97E9925-ADD4-42DB-84B9-8BCD3A89F292}" srcOrd="0" destOrd="0" presId="urn:microsoft.com/office/officeart/2008/layout/LinedList"/>
    <dgm:cxn modelId="{027A5BBA-86E9-4CCE-8EF5-0EA3A7FAE1E9}" type="presOf" srcId="{58091E82-3D41-4CCC-8140-06B7C41B907B}" destId="{7C12C3FB-6C90-4250-8F91-00DF1126EC8D}" srcOrd="0" destOrd="0" presId="urn:microsoft.com/office/officeart/2008/layout/LinedList"/>
    <dgm:cxn modelId="{C34275C8-2EC9-4F80-B005-ECF14774A375}" srcId="{C5933A4F-2A68-4EA7-A9D5-C18D0FA7FF58}" destId="{4A250D6A-12FC-4C66-BD80-24578A3DE0B0}" srcOrd="4" destOrd="0" parTransId="{55AD85D0-268D-4246-BA1F-71641C6973C9}" sibTransId="{9A6E3939-C9B8-4D98-BAFC-D0AEB2A09DB1}"/>
    <dgm:cxn modelId="{F9787EA0-0E80-400C-AEC2-7289FECB94E7}" type="presParOf" srcId="{17AC5431-0EB7-4A9B-A887-A260B71C5B74}" destId="{CF0EB7BC-B326-4E50-A0B2-C1D98AFDA7C7}" srcOrd="0" destOrd="0" presId="urn:microsoft.com/office/officeart/2008/layout/LinedList"/>
    <dgm:cxn modelId="{034C1111-0784-4215-8525-81406A651D7D}" type="presParOf" srcId="{17AC5431-0EB7-4A9B-A887-A260B71C5B74}" destId="{1BC54E9A-9887-43FA-B482-A207801DE47C}" srcOrd="1" destOrd="0" presId="urn:microsoft.com/office/officeart/2008/layout/LinedList"/>
    <dgm:cxn modelId="{AC8ABB0A-2904-4999-A645-705385BFC3B2}" type="presParOf" srcId="{1BC54E9A-9887-43FA-B482-A207801DE47C}" destId="{4984E2DE-3B18-4CFE-B11C-8AB20871EB83}" srcOrd="0" destOrd="0" presId="urn:microsoft.com/office/officeart/2008/layout/LinedList"/>
    <dgm:cxn modelId="{FF1CEADB-274B-4B8D-A171-CD588EFF985F}" type="presParOf" srcId="{1BC54E9A-9887-43FA-B482-A207801DE47C}" destId="{18B4946E-7E58-42B2-A500-F80021678E3E}" srcOrd="1" destOrd="0" presId="urn:microsoft.com/office/officeart/2008/layout/LinedList"/>
    <dgm:cxn modelId="{C12C538E-2079-477A-BCF6-3AAB069987BA}" type="presParOf" srcId="{17AC5431-0EB7-4A9B-A887-A260B71C5B74}" destId="{BDBEC7A8-7FE9-4B19-8768-C185692F317D}" srcOrd="2" destOrd="0" presId="urn:microsoft.com/office/officeart/2008/layout/LinedList"/>
    <dgm:cxn modelId="{AC53F70D-65DD-45D1-B8C2-34BE848D33D8}" type="presParOf" srcId="{17AC5431-0EB7-4A9B-A887-A260B71C5B74}" destId="{54C03806-6CB0-4ACD-BCAA-5AC24E7786EF}" srcOrd="3" destOrd="0" presId="urn:microsoft.com/office/officeart/2008/layout/LinedList"/>
    <dgm:cxn modelId="{15569CBF-88F6-45FC-AF29-A21A04B8B044}" type="presParOf" srcId="{54C03806-6CB0-4ACD-BCAA-5AC24E7786EF}" destId="{42E0160C-7E21-4760-96C5-6B14E3B3EDF0}" srcOrd="0" destOrd="0" presId="urn:microsoft.com/office/officeart/2008/layout/LinedList"/>
    <dgm:cxn modelId="{6F788E01-23E6-466B-AFE8-979347938AB8}" type="presParOf" srcId="{54C03806-6CB0-4ACD-BCAA-5AC24E7786EF}" destId="{46DF0D5C-4B05-4C54-ABE6-84ABA3D0A05E}" srcOrd="1" destOrd="0" presId="urn:microsoft.com/office/officeart/2008/layout/LinedList"/>
    <dgm:cxn modelId="{48C92B13-1169-43E3-A0A1-51176388A4BE}" type="presParOf" srcId="{17AC5431-0EB7-4A9B-A887-A260B71C5B74}" destId="{ED5C7808-029A-4A9C-8BB1-D0A872431A5F}" srcOrd="4" destOrd="0" presId="urn:microsoft.com/office/officeart/2008/layout/LinedList"/>
    <dgm:cxn modelId="{D6286379-9662-4565-A230-74E5F51E7CFD}" type="presParOf" srcId="{17AC5431-0EB7-4A9B-A887-A260B71C5B74}" destId="{D058A84E-B0F8-4FDE-B914-FF3EE3A4D649}" srcOrd="5" destOrd="0" presId="urn:microsoft.com/office/officeart/2008/layout/LinedList"/>
    <dgm:cxn modelId="{86C4ED2B-95AF-46DA-9C5D-BE9EAFA135DA}" type="presParOf" srcId="{D058A84E-B0F8-4FDE-B914-FF3EE3A4D649}" destId="{B97E9925-ADD4-42DB-84B9-8BCD3A89F292}" srcOrd="0" destOrd="0" presId="urn:microsoft.com/office/officeart/2008/layout/LinedList"/>
    <dgm:cxn modelId="{07AB45B9-C792-4A56-81B8-B216D5E1DE99}" type="presParOf" srcId="{D058A84E-B0F8-4FDE-B914-FF3EE3A4D649}" destId="{1DE82AB3-E193-49F4-8092-98A137BFD64B}" srcOrd="1" destOrd="0" presId="urn:microsoft.com/office/officeart/2008/layout/LinedList"/>
    <dgm:cxn modelId="{9E976EE2-FD25-4328-B0D0-3D5FFD881834}" type="presParOf" srcId="{17AC5431-0EB7-4A9B-A887-A260B71C5B74}" destId="{81860AE4-4016-4D27-B045-BFF9580099B7}" srcOrd="6" destOrd="0" presId="urn:microsoft.com/office/officeart/2008/layout/LinedList"/>
    <dgm:cxn modelId="{4C46A1C0-F63A-4FDC-ACBC-9A90D8346F44}" type="presParOf" srcId="{17AC5431-0EB7-4A9B-A887-A260B71C5B74}" destId="{DE38A1B9-786C-4D63-A715-2CB5FB2CE730}" srcOrd="7" destOrd="0" presId="urn:microsoft.com/office/officeart/2008/layout/LinedList"/>
    <dgm:cxn modelId="{B870091D-44D7-4C82-9770-34ABA74D8E4D}" type="presParOf" srcId="{DE38A1B9-786C-4D63-A715-2CB5FB2CE730}" destId="{7C12C3FB-6C90-4250-8F91-00DF1126EC8D}" srcOrd="0" destOrd="0" presId="urn:microsoft.com/office/officeart/2008/layout/LinedList"/>
    <dgm:cxn modelId="{9B6C2FB4-27AF-4211-8A18-038FE2F8663B}" type="presParOf" srcId="{DE38A1B9-786C-4D63-A715-2CB5FB2CE730}" destId="{88CC79F9-8C49-4253-B059-D12FB09111FF}" srcOrd="1" destOrd="0" presId="urn:microsoft.com/office/officeart/2008/layout/LinedList"/>
    <dgm:cxn modelId="{B9ED3F53-C5A4-4F8B-809B-0070FB669757}" type="presParOf" srcId="{17AC5431-0EB7-4A9B-A887-A260B71C5B74}" destId="{FD6334A9-8B79-4700-B7AF-658356EEBBD9}" srcOrd="8" destOrd="0" presId="urn:microsoft.com/office/officeart/2008/layout/LinedList"/>
    <dgm:cxn modelId="{DA0C335D-8D0A-4E72-AAEF-0508695F8208}" type="presParOf" srcId="{17AC5431-0EB7-4A9B-A887-A260B71C5B74}" destId="{E998904F-F817-4747-8FEE-74773EB1598D}" srcOrd="9" destOrd="0" presId="urn:microsoft.com/office/officeart/2008/layout/LinedList"/>
    <dgm:cxn modelId="{70D4A5FD-15ED-4506-8159-199F6F6CCE47}" type="presParOf" srcId="{E998904F-F817-4747-8FEE-74773EB1598D}" destId="{FE93C650-955E-4691-8E23-677524A04441}" srcOrd="0" destOrd="0" presId="urn:microsoft.com/office/officeart/2008/layout/LinedList"/>
    <dgm:cxn modelId="{22482DF2-B1F7-4E4B-B5D7-0FF1DB586CF2}" type="presParOf" srcId="{E998904F-F817-4747-8FEE-74773EB1598D}" destId="{0C4EC130-3B5C-4E62-B35B-14A3918FA12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0AF2ED-295D-454B-8884-26EA5A07518E}">
      <dsp:nvSpPr>
        <dsp:cNvPr id="0" name=""/>
        <dsp:cNvSpPr/>
      </dsp:nvSpPr>
      <dsp:spPr>
        <a:xfrm>
          <a:off x="0" y="519"/>
          <a:ext cx="6692748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18798CB-AE95-4AC7-A935-C89E124EF13A}">
      <dsp:nvSpPr>
        <dsp:cNvPr id="0" name=""/>
        <dsp:cNvSpPr/>
      </dsp:nvSpPr>
      <dsp:spPr>
        <a:xfrm>
          <a:off x="0" y="519"/>
          <a:ext cx="6692748" cy="4253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100" kern="1200"/>
            <a:t>Planeamento e Tarefas Realizadas</a:t>
          </a:r>
          <a:endParaRPr lang="en-US" sz="2100" kern="1200"/>
        </a:p>
      </dsp:txBody>
      <dsp:txXfrm>
        <a:off x="0" y="519"/>
        <a:ext cx="6692748" cy="425398"/>
      </dsp:txXfrm>
    </dsp:sp>
    <dsp:sp modelId="{F695F2D4-8C0C-42E5-AC2C-73C2675A5EDA}">
      <dsp:nvSpPr>
        <dsp:cNvPr id="0" name=""/>
        <dsp:cNvSpPr/>
      </dsp:nvSpPr>
      <dsp:spPr>
        <a:xfrm>
          <a:off x="0" y="425917"/>
          <a:ext cx="6692748" cy="0"/>
        </a:xfrm>
        <a:prstGeom prst="line">
          <a:avLst/>
        </a:prstGeom>
        <a:gradFill rotWithShape="0">
          <a:gsLst>
            <a:gs pos="0">
              <a:schemeClr val="accent2">
                <a:hueOff val="532009"/>
                <a:satOff val="-1617"/>
                <a:lumOff val="-22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532009"/>
                <a:satOff val="-1617"/>
                <a:lumOff val="-22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532009"/>
              <a:satOff val="-1617"/>
              <a:lumOff val="-22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D0F27C3-D8F5-4072-801E-6988BBCEDC69}">
      <dsp:nvSpPr>
        <dsp:cNvPr id="0" name=""/>
        <dsp:cNvSpPr/>
      </dsp:nvSpPr>
      <dsp:spPr>
        <a:xfrm>
          <a:off x="0" y="425917"/>
          <a:ext cx="6692748" cy="4253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100" kern="1200"/>
            <a:t>3º Sprint (08/11/2019 – 22/11/2019)</a:t>
          </a:r>
          <a:endParaRPr lang="en-US" sz="2100" kern="1200"/>
        </a:p>
      </dsp:txBody>
      <dsp:txXfrm>
        <a:off x="0" y="425917"/>
        <a:ext cx="6692748" cy="425398"/>
      </dsp:txXfrm>
    </dsp:sp>
    <dsp:sp modelId="{428433AB-756F-4037-BE83-EF464A85887C}">
      <dsp:nvSpPr>
        <dsp:cNvPr id="0" name=""/>
        <dsp:cNvSpPr/>
      </dsp:nvSpPr>
      <dsp:spPr>
        <a:xfrm>
          <a:off x="0" y="851316"/>
          <a:ext cx="6692748" cy="0"/>
        </a:xfrm>
        <a:prstGeom prst="line">
          <a:avLst/>
        </a:prstGeom>
        <a:gradFill rotWithShape="0">
          <a:gsLst>
            <a:gs pos="0">
              <a:schemeClr val="accent2">
                <a:hueOff val="1064018"/>
                <a:satOff val="-3234"/>
                <a:lumOff val="-44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1064018"/>
                <a:satOff val="-3234"/>
                <a:lumOff val="-44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1064018"/>
              <a:satOff val="-3234"/>
              <a:lumOff val="-4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9432708-5C62-4599-B830-BD5C30FB6E85}">
      <dsp:nvSpPr>
        <dsp:cNvPr id="0" name=""/>
        <dsp:cNvSpPr/>
      </dsp:nvSpPr>
      <dsp:spPr>
        <a:xfrm>
          <a:off x="0" y="851316"/>
          <a:ext cx="6692748" cy="4253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100" kern="1200" dirty="0"/>
            <a:t>4º Sprint (25/11/2019 – 05/12/2019)</a:t>
          </a:r>
          <a:endParaRPr lang="en-US" sz="2100" kern="1200" dirty="0"/>
        </a:p>
      </dsp:txBody>
      <dsp:txXfrm>
        <a:off x="0" y="851316"/>
        <a:ext cx="6692748" cy="425398"/>
      </dsp:txXfrm>
    </dsp:sp>
    <dsp:sp modelId="{D132C0FE-69DB-4265-B9E2-8E32ABAA42FF}">
      <dsp:nvSpPr>
        <dsp:cNvPr id="0" name=""/>
        <dsp:cNvSpPr/>
      </dsp:nvSpPr>
      <dsp:spPr>
        <a:xfrm>
          <a:off x="0" y="1276714"/>
          <a:ext cx="6692748" cy="0"/>
        </a:xfrm>
        <a:prstGeom prst="line">
          <a:avLst/>
        </a:prstGeom>
        <a:gradFill rotWithShape="0">
          <a:gsLst>
            <a:gs pos="0">
              <a:schemeClr val="accent2">
                <a:hueOff val="1596027"/>
                <a:satOff val="-4850"/>
                <a:lumOff val="-65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1596027"/>
                <a:satOff val="-4850"/>
                <a:lumOff val="-65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1596027"/>
              <a:satOff val="-4850"/>
              <a:lumOff val="-6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DF6B310-DD1C-480F-95F1-123A016349FD}">
      <dsp:nvSpPr>
        <dsp:cNvPr id="0" name=""/>
        <dsp:cNvSpPr/>
      </dsp:nvSpPr>
      <dsp:spPr>
        <a:xfrm>
          <a:off x="0" y="1276714"/>
          <a:ext cx="6692748" cy="4253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100" kern="1200" dirty="0"/>
            <a:t>Engenharia de Software</a:t>
          </a:r>
          <a:endParaRPr lang="en-US" sz="2100" kern="1200" dirty="0"/>
        </a:p>
      </dsp:txBody>
      <dsp:txXfrm>
        <a:off x="0" y="1276714"/>
        <a:ext cx="6692748" cy="425398"/>
      </dsp:txXfrm>
    </dsp:sp>
    <dsp:sp modelId="{39EE1DF0-0131-4825-84A1-53D7667FDFC4}">
      <dsp:nvSpPr>
        <dsp:cNvPr id="0" name=""/>
        <dsp:cNvSpPr/>
      </dsp:nvSpPr>
      <dsp:spPr>
        <a:xfrm>
          <a:off x="0" y="1702113"/>
          <a:ext cx="6692748" cy="0"/>
        </a:xfrm>
        <a:prstGeom prst="line">
          <a:avLst/>
        </a:prstGeom>
        <a:gradFill rotWithShape="0">
          <a:gsLst>
            <a:gs pos="0">
              <a:schemeClr val="accent2">
                <a:hueOff val="2128036"/>
                <a:satOff val="-6467"/>
                <a:lumOff val="-87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2128036"/>
                <a:satOff val="-6467"/>
                <a:lumOff val="-87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2128036"/>
              <a:satOff val="-6467"/>
              <a:lumOff val="-87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E6BB43E-14E4-43E9-B1FF-D5901B79FCA8}">
      <dsp:nvSpPr>
        <dsp:cNvPr id="0" name=""/>
        <dsp:cNvSpPr/>
      </dsp:nvSpPr>
      <dsp:spPr>
        <a:xfrm>
          <a:off x="0" y="1702113"/>
          <a:ext cx="6692748" cy="4253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100" kern="1200" dirty="0"/>
            <a:t>Back-End</a:t>
          </a:r>
          <a:endParaRPr lang="en-US" sz="2100" kern="1200" dirty="0"/>
        </a:p>
      </dsp:txBody>
      <dsp:txXfrm>
        <a:off x="0" y="1702113"/>
        <a:ext cx="6692748" cy="425398"/>
      </dsp:txXfrm>
    </dsp:sp>
    <dsp:sp modelId="{1828EC71-411B-4C3E-92FB-3034DCB89927}">
      <dsp:nvSpPr>
        <dsp:cNvPr id="0" name=""/>
        <dsp:cNvSpPr/>
      </dsp:nvSpPr>
      <dsp:spPr>
        <a:xfrm>
          <a:off x="0" y="2127511"/>
          <a:ext cx="6692748" cy="0"/>
        </a:xfrm>
        <a:prstGeom prst="line">
          <a:avLst/>
        </a:prstGeom>
        <a:gradFill rotWithShape="0">
          <a:gsLst>
            <a:gs pos="0">
              <a:schemeClr val="accent2">
                <a:hueOff val="2660045"/>
                <a:satOff val="-8084"/>
                <a:lumOff val="-109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2660045"/>
                <a:satOff val="-8084"/>
                <a:lumOff val="-109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2660045"/>
              <a:satOff val="-8084"/>
              <a:lumOff val="-109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C3DAC32-8667-4F78-9CCC-171B268994EB}">
      <dsp:nvSpPr>
        <dsp:cNvPr id="0" name=""/>
        <dsp:cNvSpPr/>
      </dsp:nvSpPr>
      <dsp:spPr>
        <a:xfrm>
          <a:off x="0" y="2127512"/>
          <a:ext cx="6692748" cy="4253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100" kern="1200" dirty="0"/>
            <a:t>EVITAR Web</a:t>
          </a:r>
          <a:endParaRPr lang="en-US" sz="2100" kern="1200" dirty="0"/>
        </a:p>
      </dsp:txBody>
      <dsp:txXfrm>
        <a:off x="0" y="2127512"/>
        <a:ext cx="6692748" cy="425398"/>
      </dsp:txXfrm>
    </dsp:sp>
    <dsp:sp modelId="{AED24F52-94C8-4495-A530-A84D3207355E}">
      <dsp:nvSpPr>
        <dsp:cNvPr id="0" name=""/>
        <dsp:cNvSpPr/>
      </dsp:nvSpPr>
      <dsp:spPr>
        <a:xfrm>
          <a:off x="0" y="2552910"/>
          <a:ext cx="6692748" cy="0"/>
        </a:xfrm>
        <a:prstGeom prst="line">
          <a:avLst/>
        </a:prstGeom>
        <a:gradFill rotWithShape="0">
          <a:gsLst>
            <a:gs pos="0">
              <a:schemeClr val="accent2">
                <a:hueOff val="3192055"/>
                <a:satOff val="-9701"/>
                <a:lumOff val="-131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3192055"/>
                <a:satOff val="-9701"/>
                <a:lumOff val="-131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3192055"/>
              <a:satOff val="-9701"/>
              <a:lumOff val="-13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EFAF3AA-4101-4885-AB52-61867A09319C}">
      <dsp:nvSpPr>
        <dsp:cNvPr id="0" name=""/>
        <dsp:cNvSpPr/>
      </dsp:nvSpPr>
      <dsp:spPr>
        <a:xfrm>
          <a:off x="0" y="2552910"/>
          <a:ext cx="6692748" cy="4253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100" kern="1200" dirty="0"/>
            <a:t>EVITAR Mobile</a:t>
          </a:r>
          <a:endParaRPr lang="en-US" sz="2100" kern="1200" dirty="0"/>
        </a:p>
      </dsp:txBody>
      <dsp:txXfrm>
        <a:off x="0" y="2552910"/>
        <a:ext cx="6692748" cy="425398"/>
      </dsp:txXfrm>
    </dsp:sp>
    <dsp:sp modelId="{B7BC8FA3-29E4-40CF-B7CA-C6E0210B20EC}">
      <dsp:nvSpPr>
        <dsp:cNvPr id="0" name=""/>
        <dsp:cNvSpPr/>
      </dsp:nvSpPr>
      <dsp:spPr>
        <a:xfrm>
          <a:off x="0" y="2978309"/>
          <a:ext cx="6692748" cy="0"/>
        </a:xfrm>
        <a:prstGeom prst="line">
          <a:avLst/>
        </a:prstGeom>
        <a:gradFill rotWithShape="0">
          <a:gsLst>
            <a:gs pos="0">
              <a:schemeClr val="accent2">
                <a:hueOff val="3724064"/>
                <a:satOff val="-11317"/>
                <a:lumOff val="-152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3724064"/>
                <a:satOff val="-11317"/>
                <a:lumOff val="-152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3724064"/>
              <a:satOff val="-11317"/>
              <a:lumOff val="-152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5EF94CC-9922-4ACD-9D24-E23DB47F3E9F}">
      <dsp:nvSpPr>
        <dsp:cNvPr id="0" name=""/>
        <dsp:cNvSpPr/>
      </dsp:nvSpPr>
      <dsp:spPr>
        <a:xfrm>
          <a:off x="0" y="2978309"/>
          <a:ext cx="6692748" cy="4253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EVITAR Database</a:t>
          </a:r>
        </a:p>
      </dsp:txBody>
      <dsp:txXfrm>
        <a:off x="0" y="2978309"/>
        <a:ext cx="6692748" cy="425398"/>
      </dsp:txXfrm>
    </dsp:sp>
    <dsp:sp modelId="{11A78995-1383-4D01-8AE5-F800DDD4BE27}">
      <dsp:nvSpPr>
        <dsp:cNvPr id="0" name=""/>
        <dsp:cNvSpPr/>
      </dsp:nvSpPr>
      <dsp:spPr>
        <a:xfrm>
          <a:off x="0" y="3403707"/>
          <a:ext cx="6692748" cy="0"/>
        </a:xfrm>
        <a:prstGeom prst="line">
          <a:avLst/>
        </a:prstGeom>
        <a:gradFill rotWithShape="0">
          <a:gsLst>
            <a:gs pos="0">
              <a:schemeClr val="accent2">
                <a:hueOff val="4256073"/>
                <a:satOff val="-12934"/>
                <a:lumOff val="-174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4256073"/>
                <a:satOff val="-12934"/>
                <a:lumOff val="-174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4256073"/>
              <a:satOff val="-12934"/>
              <a:lumOff val="-17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7F002C2-72A7-431F-B448-4F58B5879A58}">
      <dsp:nvSpPr>
        <dsp:cNvPr id="0" name=""/>
        <dsp:cNvSpPr/>
      </dsp:nvSpPr>
      <dsp:spPr>
        <a:xfrm>
          <a:off x="0" y="3403707"/>
          <a:ext cx="6692748" cy="4253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100" kern="1200" dirty="0"/>
            <a:t>Raspberry Pi</a:t>
          </a:r>
          <a:endParaRPr lang="en-US" sz="2100" kern="1200" dirty="0"/>
        </a:p>
      </dsp:txBody>
      <dsp:txXfrm>
        <a:off x="0" y="3403707"/>
        <a:ext cx="6692748" cy="425398"/>
      </dsp:txXfrm>
    </dsp:sp>
    <dsp:sp modelId="{51EA52C4-7A8E-46FC-BB5D-289CEC147C15}">
      <dsp:nvSpPr>
        <dsp:cNvPr id="0" name=""/>
        <dsp:cNvSpPr/>
      </dsp:nvSpPr>
      <dsp:spPr>
        <a:xfrm>
          <a:off x="0" y="3829106"/>
          <a:ext cx="6692748" cy="0"/>
        </a:xfrm>
        <a:prstGeom prst="line">
          <a:avLst/>
        </a:prstGeom>
        <a:gradFill rotWithShape="0">
          <a:gsLst>
            <a:gs pos="0">
              <a:schemeClr val="accent2">
                <a:hueOff val="4788082"/>
                <a:satOff val="-14551"/>
                <a:lumOff val="-196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4788082"/>
                <a:satOff val="-14551"/>
                <a:lumOff val="-196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4788082"/>
              <a:satOff val="-14551"/>
              <a:lumOff val="-19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0CBE4F5-92E2-4EBD-92D2-6E590B39A837}">
      <dsp:nvSpPr>
        <dsp:cNvPr id="0" name=""/>
        <dsp:cNvSpPr/>
      </dsp:nvSpPr>
      <dsp:spPr>
        <a:xfrm>
          <a:off x="0" y="3829106"/>
          <a:ext cx="6692748" cy="4253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100" kern="1200" dirty="0"/>
            <a:t>Planeamento e Tarefas a Realizar</a:t>
          </a:r>
          <a:endParaRPr lang="en-US" sz="2100" kern="1200" dirty="0"/>
        </a:p>
      </dsp:txBody>
      <dsp:txXfrm>
        <a:off x="0" y="3829106"/>
        <a:ext cx="6692748" cy="42539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0EB7BC-B326-4E50-A0B2-C1D98AFDA7C7}">
      <dsp:nvSpPr>
        <dsp:cNvPr id="0" name=""/>
        <dsp:cNvSpPr/>
      </dsp:nvSpPr>
      <dsp:spPr>
        <a:xfrm>
          <a:off x="0" y="519"/>
          <a:ext cx="6692748" cy="0"/>
        </a:xfrm>
        <a:prstGeom prst="lin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984E2DE-3B18-4CFE-B11C-8AB20871EB83}">
      <dsp:nvSpPr>
        <dsp:cNvPr id="0" name=""/>
        <dsp:cNvSpPr/>
      </dsp:nvSpPr>
      <dsp:spPr>
        <a:xfrm>
          <a:off x="0" y="519"/>
          <a:ext cx="6692748" cy="8507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t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4200" kern="1200"/>
            <a:t>Abílio Castro – 8170054</a:t>
          </a:r>
          <a:endParaRPr lang="en-US" sz="4200" kern="1200"/>
        </a:p>
      </dsp:txBody>
      <dsp:txXfrm>
        <a:off x="0" y="519"/>
        <a:ext cx="6692748" cy="850797"/>
      </dsp:txXfrm>
    </dsp:sp>
    <dsp:sp modelId="{BDBEC7A8-7FE9-4B19-8768-C185692F317D}">
      <dsp:nvSpPr>
        <dsp:cNvPr id="0" name=""/>
        <dsp:cNvSpPr/>
      </dsp:nvSpPr>
      <dsp:spPr>
        <a:xfrm>
          <a:off x="0" y="851316"/>
          <a:ext cx="6692748" cy="0"/>
        </a:xfrm>
        <a:prstGeom prst="line">
          <a:avLst/>
        </a:prstGeom>
        <a:gradFill rotWithShape="0">
          <a:gsLst>
            <a:gs pos="0">
              <a:schemeClr val="accent5">
                <a:hueOff val="1065261"/>
                <a:satOff val="-7052"/>
                <a:lumOff val="-1225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1065261"/>
                <a:satOff val="-7052"/>
                <a:lumOff val="-1225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5">
              <a:hueOff val="1065261"/>
              <a:satOff val="-7052"/>
              <a:lumOff val="-122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E0160C-7E21-4760-96C5-6B14E3B3EDF0}">
      <dsp:nvSpPr>
        <dsp:cNvPr id="0" name=""/>
        <dsp:cNvSpPr/>
      </dsp:nvSpPr>
      <dsp:spPr>
        <a:xfrm>
          <a:off x="0" y="851316"/>
          <a:ext cx="6692748" cy="8507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t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4200" kern="1200"/>
            <a:t>Pedro Pinto – 8170262</a:t>
          </a:r>
          <a:endParaRPr lang="en-US" sz="4200" kern="1200"/>
        </a:p>
      </dsp:txBody>
      <dsp:txXfrm>
        <a:off x="0" y="851316"/>
        <a:ext cx="6692748" cy="850797"/>
      </dsp:txXfrm>
    </dsp:sp>
    <dsp:sp modelId="{ED5C7808-029A-4A9C-8BB1-D0A872431A5F}">
      <dsp:nvSpPr>
        <dsp:cNvPr id="0" name=""/>
        <dsp:cNvSpPr/>
      </dsp:nvSpPr>
      <dsp:spPr>
        <a:xfrm>
          <a:off x="0" y="1702113"/>
          <a:ext cx="6692748" cy="0"/>
        </a:xfrm>
        <a:prstGeom prst="line">
          <a:avLst/>
        </a:prstGeom>
        <a:gradFill rotWithShape="0">
          <a:gsLst>
            <a:gs pos="0">
              <a:schemeClr val="accent5">
                <a:hueOff val="2130522"/>
                <a:satOff val="-14104"/>
                <a:lumOff val="-2451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2130522"/>
                <a:satOff val="-14104"/>
                <a:lumOff val="-2451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5">
              <a:hueOff val="2130522"/>
              <a:satOff val="-14104"/>
              <a:lumOff val="-245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97E9925-ADD4-42DB-84B9-8BCD3A89F292}">
      <dsp:nvSpPr>
        <dsp:cNvPr id="0" name=""/>
        <dsp:cNvSpPr/>
      </dsp:nvSpPr>
      <dsp:spPr>
        <a:xfrm>
          <a:off x="0" y="1702113"/>
          <a:ext cx="6692748" cy="8507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t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4200" kern="1200"/>
            <a:t>Ricardo Cardoso – 8170278</a:t>
          </a:r>
          <a:endParaRPr lang="en-US" sz="4200" kern="1200"/>
        </a:p>
      </dsp:txBody>
      <dsp:txXfrm>
        <a:off x="0" y="1702113"/>
        <a:ext cx="6692748" cy="850797"/>
      </dsp:txXfrm>
    </dsp:sp>
    <dsp:sp modelId="{81860AE4-4016-4D27-B045-BFF9580099B7}">
      <dsp:nvSpPr>
        <dsp:cNvPr id="0" name=""/>
        <dsp:cNvSpPr/>
      </dsp:nvSpPr>
      <dsp:spPr>
        <a:xfrm>
          <a:off x="0" y="2552910"/>
          <a:ext cx="6692748" cy="0"/>
        </a:xfrm>
        <a:prstGeom prst="line">
          <a:avLst/>
        </a:prstGeom>
        <a:gradFill rotWithShape="0">
          <a:gsLst>
            <a:gs pos="0">
              <a:schemeClr val="accent5">
                <a:hueOff val="3195783"/>
                <a:satOff val="-21155"/>
                <a:lumOff val="-3676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3195783"/>
                <a:satOff val="-21155"/>
                <a:lumOff val="-3676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5">
              <a:hueOff val="3195783"/>
              <a:satOff val="-21155"/>
              <a:lumOff val="-367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C12C3FB-6C90-4250-8F91-00DF1126EC8D}">
      <dsp:nvSpPr>
        <dsp:cNvPr id="0" name=""/>
        <dsp:cNvSpPr/>
      </dsp:nvSpPr>
      <dsp:spPr>
        <a:xfrm>
          <a:off x="0" y="2552910"/>
          <a:ext cx="6692748" cy="8507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t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4200" kern="1200"/>
            <a:t>Ricardo Ferreira – 8170279</a:t>
          </a:r>
          <a:endParaRPr lang="en-US" sz="4200" kern="1200"/>
        </a:p>
      </dsp:txBody>
      <dsp:txXfrm>
        <a:off x="0" y="2552910"/>
        <a:ext cx="6692748" cy="850797"/>
      </dsp:txXfrm>
    </dsp:sp>
    <dsp:sp modelId="{FD6334A9-8B79-4700-B7AF-658356EEBBD9}">
      <dsp:nvSpPr>
        <dsp:cNvPr id="0" name=""/>
        <dsp:cNvSpPr/>
      </dsp:nvSpPr>
      <dsp:spPr>
        <a:xfrm>
          <a:off x="0" y="3403707"/>
          <a:ext cx="6692748" cy="0"/>
        </a:xfrm>
        <a:prstGeom prst="line">
          <a:avLst/>
        </a:prstGeom>
        <a:gradFill rotWithShape="0">
          <a:gsLst>
            <a:gs pos="0">
              <a:schemeClr val="accent5">
                <a:hueOff val="4261045"/>
                <a:satOff val="-28207"/>
                <a:lumOff val="-4902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4261045"/>
                <a:satOff val="-28207"/>
                <a:lumOff val="-4902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5">
              <a:hueOff val="4261045"/>
              <a:satOff val="-28207"/>
              <a:lumOff val="-4902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E93C650-955E-4691-8E23-677524A04441}">
      <dsp:nvSpPr>
        <dsp:cNvPr id="0" name=""/>
        <dsp:cNvSpPr/>
      </dsp:nvSpPr>
      <dsp:spPr>
        <a:xfrm>
          <a:off x="0" y="3403707"/>
          <a:ext cx="6692748" cy="8507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t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4200" kern="1200"/>
            <a:t>Vitor Santos – 8170312</a:t>
          </a:r>
          <a:endParaRPr lang="en-US" sz="4200" kern="1200"/>
        </a:p>
      </dsp:txBody>
      <dsp:txXfrm>
        <a:off x="0" y="3403707"/>
        <a:ext cx="6692748" cy="8507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grafia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3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58714F-997F-41D8-A0D4-B61D15EA72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4141693"/>
            <a:ext cx="8791575" cy="1301673"/>
          </a:xfrm>
        </p:spPr>
        <p:txBody>
          <a:bodyPr>
            <a:normAutofit/>
          </a:bodyPr>
          <a:lstStyle/>
          <a:p>
            <a:r>
              <a:rPr lang="pt-PT" dirty="0"/>
              <a:t>2º Milestone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E08E164-D53B-41B8-A023-47D987416E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5443368"/>
            <a:ext cx="8791575" cy="865991"/>
          </a:xfrm>
        </p:spPr>
        <p:txBody>
          <a:bodyPr>
            <a:normAutofit/>
          </a:bodyPr>
          <a:lstStyle/>
          <a:p>
            <a:r>
              <a:rPr lang="pt-PT" dirty="0"/>
              <a:t>Plataforma de Controlo de equipamentos de proteção individual</a:t>
            </a:r>
          </a:p>
        </p:txBody>
      </p:sp>
      <p:pic>
        <p:nvPicPr>
          <p:cNvPr id="4" name="Imagem 3" descr="Uma imagem com ClipArt&#10;&#10;Descrição gerada automaticamente">
            <a:extLst>
              <a:ext uri="{FF2B5EF4-FFF2-40B4-BE49-F238E27FC236}">
                <a16:creationId xmlns:a16="http://schemas.microsoft.com/office/drawing/2014/main" id="{83821BC8-A618-49B9-B595-41EF0D2A689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6424" y="1379069"/>
            <a:ext cx="8791575" cy="2351745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9705515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9C9A395D-0E3C-47A2-BD3C-E0B63FFEB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1" name="Rectangle 10">
              <a:extLst>
                <a:ext uri="{FF2B5EF4-FFF2-40B4-BE49-F238E27FC236}">
                  <a16:creationId xmlns:a16="http://schemas.microsoft.com/office/drawing/2014/main" id="{0679A098-1291-4ABE-A761-D1BEDD68E0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2">
              <a:extLst>
                <a:ext uri="{FF2B5EF4-FFF2-40B4-BE49-F238E27FC236}">
                  <a16:creationId xmlns:a16="http://schemas.microsoft.com/office/drawing/2014/main" id="{04DF8F41-DD3B-47AD-A8E9-6B42152BE2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Imagem 4" descr="Uma imagem com relógio, desenho&#10;&#10;Descrição gerada automaticamente">
            <a:extLst>
              <a:ext uri="{FF2B5EF4-FFF2-40B4-BE49-F238E27FC236}">
                <a16:creationId xmlns:a16="http://schemas.microsoft.com/office/drawing/2014/main" id="{9E83796D-4861-488E-B20E-457FF164FE7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/>
          </a:blip>
          <a:srcRect t="2331" b="47451"/>
          <a:stretch/>
        </p:blipFill>
        <p:spPr>
          <a:xfrm>
            <a:off x="3611" y="10"/>
            <a:ext cx="12188389" cy="6857990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1D4E244F-B3CC-4EA6-AEF8-9C10A9F2D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72533" y="0"/>
            <a:ext cx="11455400" cy="6848476"/>
            <a:chOff x="372533" y="0"/>
            <a:chExt cx="11455400" cy="6848476"/>
          </a:xfrm>
        </p:grpSpPr>
        <p:sp>
          <p:nvSpPr>
            <p:cNvPr id="15" name="Round Diagonal Corner Rectangle 7">
              <a:extLst>
                <a:ext uri="{FF2B5EF4-FFF2-40B4-BE49-F238E27FC236}">
                  <a16:creationId xmlns:a16="http://schemas.microsoft.com/office/drawing/2014/main" id="{3ADF6A4B-498A-43D2-93FC-45D1C94E17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22867" y="766234"/>
              <a:ext cx="10346266" cy="5325532"/>
            </a:xfrm>
            <a:prstGeom prst="round2DiagRect">
              <a:avLst>
                <a:gd name="adj1" fmla="val 4147"/>
                <a:gd name="adj2" fmla="val 0"/>
              </a:avLst>
            </a:prstGeom>
            <a:solidFill>
              <a:schemeClr val="bg1">
                <a:alpha val="80000"/>
              </a:schemeClr>
            </a:solidFill>
            <a:ln w="19050" cap="sq">
              <a:solidFill>
                <a:schemeClr val="tx2">
                  <a:alpha val="60000"/>
                </a:schemeClr>
              </a:solidFill>
              <a:miter lim="800000"/>
            </a:ln>
            <a:effectLst>
              <a:outerShdw blurRad="889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2234058F-4A78-4BDB-BB4C-D5C3A3A503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085512" y="0"/>
              <a:ext cx="650875" cy="1730375"/>
              <a:chOff x="11347978" y="0"/>
              <a:chExt cx="650875" cy="1730375"/>
            </a:xfrm>
          </p:grpSpPr>
          <p:sp>
            <p:nvSpPr>
              <p:cNvPr id="36" name="Freeform 32">
                <a:extLst>
                  <a:ext uri="{FF2B5EF4-FFF2-40B4-BE49-F238E27FC236}">
                    <a16:creationId xmlns:a16="http://schemas.microsoft.com/office/drawing/2014/main" id="{81923CAD-9918-44BE-9706-67D58C9723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67041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7" name="Freeform 33">
                <a:extLst>
                  <a:ext uri="{FF2B5EF4-FFF2-40B4-BE49-F238E27FC236}">
                    <a16:creationId xmlns:a16="http://schemas.microsoft.com/office/drawing/2014/main" id="{DB4D2157-45E9-4E6B-B4F9-872B39F133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47978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8" name="Freeform 34">
                <a:extLst>
                  <a:ext uri="{FF2B5EF4-FFF2-40B4-BE49-F238E27FC236}">
                    <a16:creationId xmlns:a16="http://schemas.microsoft.com/office/drawing/2014/main" id="{3AF950BB-DE8F-4B49-8982-2DF7730EE30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14678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9" name="Freeform 37">
                <a:extLst>
                  <a:ext uri="{FF2B5EF4-FFF2-40B4-BE49-F238E27FC236}">
                    <a16:creationId xmlns:a16="http://schemas.microsoft.com/office/drawing/2014/main" id="{AE9B44C5-8A5E-4526-99B4-DBB63CC2D1B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94053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910EF9E-D7FF-4921-A289-5AB046461A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flipH="1">
              <a:off x="11229445" y="4867275"/>
              <a:ext cx="598488" cy="1981201"/>
              <a:chOff x="11424178" y="4867275"/>
              <a:chExt cx="598488" cy="1981201"/>
            </a:xfrm>
          </p:grpSpPr>
          <p:sp>
            <p:nvSpPr>
              <p:cNvPr id="30" name="Freeform 35">
                <a:extLst>
                  <a:ext uri="{FF2B5EF4-FFF2-40B4-BE49-F238E27FC236}">
                    <a16:creationId xmlns:a16="http://schemas.microsoft.com/office/drawing/2014/main" id="{5D1500E8-0351-4B53-9578-09F33B26CE6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14666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1" name="Freeform 36">
                <a:extLst>
                  <a:ext uri="{FF2B5EF4-FFF2-40B4-BE49-F238E27FC236}">
                    <a16:creationId xmlns:a16="http://schemas.microsoft.com/office/drawing/2014/main" id="{65A2BF85-98D8-4340-AF82-808A1EC255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55966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2" name="Freeform 38">
                <a:extLst>
                  <a:ext uri="{FF2B5EF4-FFF2-40B4-BE49-F238E27FC236}">
                    <a16:creationId xmlns:a16="http://schemas.microsoft.com/office/drawing/2014/main" id="{B0441C99-23C8-42B2-A9A2-36F6CE6BAA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19441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3" name="Freeform 39">
                <a:extLst>
                  <a:ext uri="{FF2B5EF4-FFF2-40B4-BE49-F238E27FC236}">
                    <a16:creationId xmlns:a16="http://schemas.microsoft.com/office/drawing/2014/main" id="{3304648D-1287-492A-A76B-4724456AED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24178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4" name="Freeform 40">
                <a:extLst>
                  <a:ext uri="{FF2B5EF4-FFF2-40B4-BE49-F238E27FC236}">
                    <a16:creationId xmlns:a16="http://schemas.microsoft.com/office/drawing/2014/main" id="{32B78AFE-D9B6-41B5-B593-4B797DA21EB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32166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5" name="Rectangle 41">
                <a:extLst>
                  <a:ext uri="{FF2B5EF4-FFF2-40B4-BE49-F238E27FC236}">
                    <a16:creationId xmlns:a16="http://schemas.microsoft.com/office/drawing/2014/main" id="{BCA10968-EDF7-42D6-90B0-53A80026F8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22653" y="6596063"/>
                <a:ext cx="23813" cy="252413"/>
              </a:xfrm>
              <a:prstGeom prst="rect">
                <a:avLst/>
              </a:pr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AD1EB8D8-CD83-45AD-9D5A-A9E2D3C112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flipH="1">
              <a:off x="440267" y="5118101"/>
              <a:ext cx="650875" cy="1730375"/>
              <a:chOff x="118533" y="5118101"/>
              <a:chExt cx="650875" cy="1730375"/>
            </a:xfrm>
          </p:grpSpPr>
          <p:sp>
            <p:nvSpPr>
              <p:cNvPr id="26" name="Freeform 32">
                <a:extLst>
                  <a:ext uri="{FF2B5EF4-FFF2-40B4-BE49-F238E27FC236}">
                    <a16:creationId xmlns:a16="http://schemas.microsoft.com/office/drawing/2014/main" id="{8A6D937B-952D-4A1B-BF33-2FEEE73675C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237596" y="6335713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27" name="Freeform 33">
                <a:extLst>
                  <a:ext uri="{FF2B5EF4-FFF2-40B4-BE49-F238E27FC236}">
                    <a16:creationId xmlns:a16="http://schemas.microsoft.com/office/drawing/2014/main" id="{B1150F7C-2943-4E9B-9DE9-A6BFE2646E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18533" y="622141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28" name="Freeform 34">
                <a:extLst>
                  <a:ext uri="{FF2B5EF4-FFF2-40B4-BE49-F238E27FC236}">
                    <a16:creationId xmlns:a16="http://schemas.microsoft.com/office/drawing/2014/main" id="{A4C8781F-2B1E-44FB-A324-F38A31F0C4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385233" y="5118101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29" name="Freeform 37">
                <a:extLst>
                  <a:ext uri="{FF2B5EF4-FFF2-40B4-BE49-F238E27FC236}">
                    <a16:creationId xmlns:a16="http://schemas.microsoft.com/office/drawing/2014/main" id="{D03FBB69-F351-4E02-8966-FCEF0F202A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464608" y="5299075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B201A811-52F0-4094-9436-ED11EA904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72533" y="0"/>
              <a:ext cx="598488" cy="1981201"/>
              <a:chOff x="194733" y="0"/>
              <a:chExt cx="598488" cy="1981201"/>
            </a:xfrm>
          </p:grpSpPr>
          <p:sp>
            <p:nvSpPr>
              <p:cNvPr id="20" name="Freeform 35">
                <a:extLst>
                  <a:ext uri="{FF2B5EF4-FFF2-40B4-BE49-F238E27FC236}">
                    <a16:creationId xmlns:a16="http://schemas.microsoft.com/office/drawing/2014/main" id="{9FC3980B-D9F9-442F-9A4E-C7F4E8D102C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285221" y="0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21" name="Freeform 36">
                <a:extLst>
                  <a:ext uri="{FF2B5EF4-FFF2-40B4-BE49-F238E27FC236}">
                    <a16:creationId xmlns:a16="http://schemas.microsoft.com/office/drawing/2014/main" id="{910EFCEE-C831-466C-AC2F-94F88DBC0D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526521" y="1141413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22" name="Freeform 38">
                <a:extLst>
                  <a:ext uri="{FF2B5EF4-FFF2-40B4-BE49-F238E27FC236}">
                    <a16:creationId xmlns:a16="http://schemas.microsoft.com/office/drawing/2014/main" id="{2615A3E9-7D96-4000-98B6-AEEF6A64333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389996" y="1792288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23" name="Freeform 39">
                <a:extLst>
                  <a:ext uri="{FF2B5EF4-FFF2-40B4-BE49-F238E27FC236}">
                    <a16:creationId xmlns:a16="http://schemas.microsoft.com/office/drawing/2014/main" id="{32C5195D-6336-43F8-B899-DF72D2AE86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94733" y="0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24" name="Freeform 40">
                <a:extLst>
                  <a:ext uri="{FF2B5EF4-FFF2-40B4-BE49-F238E27FC236}">
                    <a16:creationId xmlns:a16="http://schemas.microsoft.com/office/drawing/2014/main" id="{8ABD3FAB-A4EA-4D58-8742-268B17D11E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02721" y="24288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25" name="Rectangle 41">
                <a:extLst>
                  <a:ext uri="{FF2B5EF4-FFF2-40B4-BE49-F238E27FC236}">
                    <a16:creationId xmlns:a16="http://schemas.microsoft.com/office/drawing/2014/main" id="{A9C0472A-2593-4A0C-A011-A742360A06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93208" y="0"/>
                <a:ext cx="23813" cy="252413"/>
              </a:xfrm>
              <a:prstGeom prst="rect">
                <a:avLst/>
              </a:pr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</p:grp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E8F54207-BC16-4944-AC72-47FC14113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007533"/>
            <a:ext cx="9905998" cy="1092200"/>
          </a:xfrm>
        </p:spPr>
        <p:txBody>
          <a:bodyPr>
            <a:normAutofit/>
          </a:bodyPr>
          <a:lstStyle/>
          <a:p>
            <a:pPr algn="ctr"/>
            <a:r>
              <a:rPr lang="pt-PT" dirty="0"/>
              <a:t>EVITAR Mobile</a:t>
            </a:r>
            <a:endParaRPr lang="pt-PT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55DC641-1DEB-443C-8D3F-CF9C87C154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2252134"/>
            <a:ext cx="9905999" cy="3454399"/>
          </a:xfrm>
        </p:spPr>
        <p:txBody>
          <a:bodyPr anchor="ctr">
            <a:normAutofit/>
          </a:bodyPr>
          <a:lstStyle/>
          <a:p>
            <a:r>
              <a:rPr lang="pt-PT" sz="2000" dirty="0"/>
              <a:t>Criação de raiz dos componentes de forma a corresponder com Mockups EVITAR Mobile</a:t>
            </a:r>
          </a:p>
          <a:p>
            <a:r>
              <a:rPr lang="pt-PT" sz="2000" dirty="0"/>
              <a:t>Foco Look-n-</a:t>
            </a:r>
            <a:r>
              <a:rPr lang="pt-PT" sz="2000" dirty="0" err="1"/>
              <a:t>Feel</a:t>
            </a:r>
            <a:r>
              <a:rPr lang="pt-PT" sz="2000" dirty="0"/>
              <a:t> (Animações, </a:t>
            </a:r>
            <a:r>
              <a:rPr lang="pt-PT" sz="2000" dirty="0" err="1"/>
              <a:t>Loading</a:t>
            </a:r>
            <a:r>
              <a:rPr lang="pt-PT" sz="2000" dirty="0"/>
              <a:t> </a:t>
            </a:r>
            <a:r>
              <a:rPr lang="pt-PT" sz="2000" dirty="0" err="1"/>
              <a:t>Screens</a:t>
            </a:r>
            <a:r>
              <a:rPr lang="pt-PT" sz="2000" dirty="0"/>
              <a:t>, entre outros)</a:t>
            </a:r>
          </a:p>
        </p:txBody>
      </p:sp>
    </p:spTree>
    <p:extLst>
      <p:ext uri="{BB962C8B-B14F-4D97-AF65-F5344CB8AC3E}">
        <p14:creationId xmlns:p14="http://schemas.microsoft.com/office/powerpoint/2010/main" val="18773551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A9E43D-3B09-4FD3-BFE7-99DDDC866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9957" y="618518"/>
            <a:ext cx="4747088" cy="1478570"/>
          </a:xfrm>
        </p:spPr>
        <p:txBody>
          <a:bodyPr>
            <a:normAutofit/>
          </a:bodyPr>
          <a:lstStyle/>
          <a:p>
            <a:r>
              <a:rPr lang="pt-PT"/>
              <a:t>EVITAR Database</a:t>
            </a:r>
          </a:p>
        </p:txBody>
      </p:sp>
      <p:sp>
        <p:nvSpPr>
          <p:cNvPr id="46" name="Round Diagonal Corner Rectangle 9">
            <a:extLst>
              <a:ext uri="{FF2B5EF4-FFF2-40B4-BE49-F238E27FC236}">
                <a16:creationId xmlns:a16="http://schemas.microsoft.com/office/drawing/2014/main" id="{14436AD2-BD0F-4545-B2E9-06007B35B8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50" y="808057"/>
            <a:ext cx="5286376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m 4" descr="Uma imagem com desenho&#10;&#10;Descrição gerada automaticamente">
            <a:extLst>
              <a:ext uri="{FF2B5EF4-FFF2-40B4-BE49-F238E27FC236}">
                <a16:creationId xmlns:a16="http://schemas.microsoft.com/office/drawing/2014/main" id="{772A5919-3CEB-41D0-A747-C0A1F25F6B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988" y="1559415"/>
            <a:ext cx="4635583" cy="3743232"/>
          </a:xfrm>
          <a:prstGeom prst="rect">
            <a:avLst/>
          </a:prstGeom>
        </p:spPr>
      </p:pic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0C97141-E536-4363-90D9-8951CFCBBB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9957" y="2249487"/>
            <a:ext cx="4747087" cy="3541714"/>
          </a:xfrm>
        </p:spPr>
        <p:txBody>
          <a:bodyPr>
            <a:normAutofit/>
          </a:bodyPr>
          <a:lstStyle/>
          <a:p>
            <a:r>
              <a:rPr lang="pt-PT" dirty="0"/>
              <a:t>Desenho Conceptual</a:t>
            </a:r>
          </a:p>
          <a:p>
            <a:r>
              <a:rPr lang="pt-PT" dirty="0"/>
              <a:t>Desenho Lógico</a:t>
            </a:r>
          </a:p>
          <a:p>
            <a:r>
              <a:rPr lang="pt-PT"/>
              <a:t>Desenho Físico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7917690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3A3F531F-FBBA-476A-936C-20E3B7BEA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015" y="1093787"/>
            <a:ext cx="3059969" cy="4697413"/>
          </a:xfrm>
        </p:spPr>
        <p:txBody>
          <a:bodyPr>
            <a:normAutofit/>
          </a:bodyPr>
          <a:lstStyle/>
          <a:p>
            <a:r>
              <a:rPr lang="pt-PT" dirty="0"/>
              <a:t>Desenho Conceptual</a:t>
            </a:r>
          </a:p>
        </p:txBody>
      </p:sp>
      <p:sp useBgFill="1">
        <p:nvSpPr>
          <p:cNvPr id="39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52C60A3-3E7B-4CFD-81F7-937B6E290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5467" y="1093788"/>
            <a:ext cx="5831944" cy="4697413"/>
          </a:xfrm>
        </p:spPr>
        <p:txBody>
          <a:bodyPr>
            <a:normAutofit/>
          </a:bodyPr>
          <a:lstStyle/>
          <a:p>
            <a:r>
              <a:rPr lang="pt-PT" dirty="0"/>
              <a:t>Identificação de Entidades</a:t>
            </a:r>
          </a:p>
          <a:p>
            <a:r>
              <a:rPr lang="pt-PT" dirty="0"/>
              <a:t>Identificação de Tipos de Relacionamentos</a:t>
            </a:r>
          </a:p>
          <a:p>
            <a:r>
              <a:rPr lang="pt-PT" dirty="0"/>
              <a:t>Identificação e Associação de Atributos com Entidades e Relacionamentos</a:t>
            </a:r>
          </a:p>
          <a:p>
            <a:r>
              <a:rPr lang="pt-PT" dirty="0"/>
              <a:t>Definição dos Domínios de Atributos</a:t>
            </a:r>
          </a:p>
          <a:p>
            <a:r>
              <a:rPr lang="pt-PT" dirty="0"/>
              <a:t>Atributos das Chaves Primárias e Candidatas</a:t>
            </a:r>
          </a:p>
        </p:txBody>
      </p:sp>
    </p:spTree>
    <p:extLst>
      <p:ext uri="{BB962C8B-B14F-4D97-AF65-F5344CB8AC3E}">
        <p14:creationId xmlns:p14="http://schemas.microsoft.com/office/powerpoint/2010/main" val="5767964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ED471AFF-EABC-445E-B1BA-145A6CFE7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015" y="1093787"/>
            <a:ext cx="3059969" cy="4697413"/>
          </a:xfrm>
        </p:spPr>
        <p:txBody>
          <a:bodyPr>
            <a:normAutofit/>
          </a:bodyPr>
          <a:lstStyle/>
          <a:p>
            <a:r>
              <a:rPr lang="pt-PT" dirty="0"/>
              <a:t>Desenho Lógico</a:t>
            </a:r>
          </a:p>
        </p:txBody>
      </p:sp>
      <p:sp useBgFill="1">
        <p:nvSpPr>
          <p:cNvPr id="39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951F6E6-BC8D-4B85-A70B-6AAC12AA01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5467" y="1093788"/>
            <a:ext cx="5831944" cy="4697413"/>
          </a:xfrm>
        </p:spPr>
        <p:txBody>
          <a:bodyPr>
            <a:normAutofit/>
          </a:bodyPr>
          <a:lstStyle/>
          <a:p>
            <a:r>
              <a:rPr lang="pt-PT" dirty="0"/>
              <a:t>Determinação das Chaves Candidatas e Chaves Primárias</a:t>
            </a:r>
          </a:p>
          <a:p>
            <a:r>
              <a:rPr lang="pt-PT" dirty="0"/>
              <a:t>Apresentação das Entidades Fortes e Fracas</a:t>
            </a:r>
          </a:p>
        </p:txBody>
      </p:sp>
    </p:spTree>
    <p:extLst>
      <p:ext uri="{BB962C8B-B14F-4D97-AF65-F5344CB8AC3E}">
        <p14:creationId xmlns:p14="http://schemas.microsoft.com/office/powerpoint/2010/main" val="1202253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5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9C60451B-52C8-44FA-859F-C24ECF462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015" y="1093787"/>
            <a:ext cx="3059969" cy="4697413"/>
          </a:xfrm>
        </p:spPr>
        <p:txBody>
          <a:bodyPr>
            <a:normAutofit/>
          </a:bodyPr>
          <a:lstStyle/>
          <a:p>
            <a:r>
              <a:rPr lang="pt-PT"/>
              <a:t>Desenho físico</a:t>
            </a:r>
            <a:endParaRPr lang="pt-PT" dirty="0"/>
          </a:p>
        </p:txBody>
      </p:sp>
      <p:sp useBgFill="1">
        <p:nvSpPr>
          <p:cNvPr id="56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5BF87E8-51A4-4C7A-AD5C-54996E5742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5467" y="1093788"/>
            <a:ext cx="5831944" cy="4697413"/>
          </a:xfrm>
        </p:spPr>
        <p:txBody>
          <a:bodyPr>
            <a:normAutofit/>
          </a:bodyPr>
          <a:lstStyle/>
          <a:p>
            <a:r>
              <a:rPr lang="pt-PT"/>
              <a:t>Desenho das Relações Base</a:t>
            </a:r>
          </a:p>
          <a:p>
            <a:r>
              <a:rPr lang="pt-PT"/>
              <a:t>Desenho das Vistas do Utilizador</a:t>
            </a:r>
          </a:p>
          <a:p>
            <a:r>
              <a:rPr lang="pt-PT"/>
              <a:t>Conceção de Triggers</a:t>
            </a:r>
          </a:p>
          <a:p>
            <a:r>
              <a:rPr lang="pt-PT"/>
              <a:t>Conceção de Queries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7747649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5FE07634-A83A-4681-9C1D-BC0775F9D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3" name="Rectangle 12">
              <a:extLst>
                <a:ext uri="{FF2B5EF4-FFF2-40B4-BE49-F238E27FC236}">
                  <a16:creationId xmlns:a16="http://schemas.microsoft.com/office/drawing/2014/main" id="{BF62976A-266E-4650-88F2-C16130F3D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88D9B99B-59C2-481A-A948-F87920A7FE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A8BD38F6-D222-4C10-9D5A-916455AB9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2519" y="618518"/>
            <a:ext cx="3084891" cy="1478570"/>
          </a:xfrm>
        </p:spPr>
        <p:txBody>
          <a:bodyPr>
            <a:normAutofit/>
          </a:bodyPr>
          <a:lstStyle/>
          <a:p>
            <a:r>
              <a:rPr lang="pt-PT" sz="3200"/>
              <a:t>Raspberry pi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2E1FE48-FA7B-4262-B922-041542931D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2E644B1-8F72-4AC4-89F1-EB3A027341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1781B8E8-8A26-4FFB-BE0C-7C0C644F7C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4109D997-E9DF-4429-A643-3E691E2B70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392695A-F131-4C51-B689-3F4D5B1A2F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8218EC3E-07D0-417A-B0A8-057F825EF7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B036399E-7675-47B6-A645-242946879E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C44A0438-B8A4-43B3-B17C-B919FCD92C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ABC7257F-6F64-4B81-BDA7-7C232BCBA2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3">
              <a:extLst>
                <a:ext uri="{FF2B5EF4-FFF2-40B4-BE49-F238E27FC236}">
                  <a16:creationId xmlns:a16="http://schemas.microsoft.com/office/drawing/2014/main" id="{72DD7E92-F033-480C-A220-63CE422C3A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4">
              <a:extLst>
                <a:ext uri="{FF2B5EF4-FFF2-40B4-BE49-F238E27FC236}">
                  <a16:creationId xmlns:a16="http://schemas.microsoft.com/office/drawing/2014/main" id="{444A9AC9-463E-45E7-A818-13F664F7C0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5">
              <a:extLst>
                <a:ext uri="{FF2B5EF4-FFF2-40B4-BE49-F238E27FC236}">
                  <a16:creationId xmlns:a16="http://schemas.microsoft.com/office/drawing/2014/main" id="{6CCE9BBE-5DE3-4991-80CA-DFEB928673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6">
              <a:extLst>
                <a:ext uri="{FF2B5EF4-FFF2-40B4-BE49-F238E27FC236}">
                  <a16:creationId xmlns:a16="http://schemas.microsoft.com/office/drawing/2014/main" id="{3180F6DF-A13F-491C-BF97-B206E3E7B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7">
              <a:extLst>
                <a:ext uri="{FF2B5EF4-FFF2-40B4-BE49-F238E27FC236}">
                  <a16:creationId xmlns:a16="http://schemas.microsoft.com/office/drawing/2014/main" id="{CAD0E44C-73C8-42BB-ADA8-2BA6B3082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8">
              <a:extLst>
                <a:ext uri="{FF2B5EF4-FFF2-40B4-BE49-F238E27FC236}">
                  <a16:creationId xmlns:a16="http://schemas.microsoft.com/office/drawing/2014/main" id="{436EC43E-A70D-4E5C-B275-35CA8E93C1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9">
              <a:extLst>
                <a:ext uri="{FF2B5EF4-FFF2-40B4-BE49-F238E27FC236}">
                  <a16:creationId xmlns:a16="http://schemas.microsoft.com/office/drawing/2014/main" id="{ADE7E5B6-2E2A-4F56-9E90-F8613E6D1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0">
              <a:extLst>
                <a:ext uri="{FF2B5EF4-FFF2-40B4-BE49-F238E27FC236}">
                  <a16:creationId xmlns:a16="http://schemas.microsoft.com/office/drawing/2014/main" id="{86B9E49B-AE8D-47E0-BACC-A6D0AC3AB2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1">
              <a:extLst>
                <a:ext uri="{FF2B5EF4-FFF2-40B4-BE49-F238E27FC236}">
                  <a16:creationId xmlns:a16="http://schemas.microsoft.com/office/drawing/2014/main" id="{2EB961AF-CD61-41BA-B0B2-0741A5ED64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2">
              <a:extLst>
                <a:ext uri="{FF2B5EF4-FFF2-40B4-BE49-F238E27FC236}">
                  <a16:creationId xmlns:a16="http://schemas.microsoft.com/office/drawing/2014/main" id="{DC42BDA1-810A-4135-B3B1-B3161D372A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3">
              <a:extLst>
                <a:ext uri="{FF2B5EF4-FFF2-40B4-BE49-F238E27FC236}">
                  <a16:creationId xmlns:a16="http://schemas.microsoft.com/office/drawing/2014/main" id="{FA51FCA8-FCF4-4116-8CB2-5C539E37F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4">
              <a:extLst>
                <a:ext uri="{FF2B5EF4-FFF2-40B4-BE49-F238E27FC236}">
                  <a16:creationId xmlns:a16="http://schemas.microsoft.com/office/drawing/2014/main" id="{F2850A10-CDBC-462A-8CB7-0258746834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5">
              <a:extLst>
                <a:ext uri="{FF2B5EF4-FFF2-40B4-BE49-F238E27FC236}">
                  <a16:creationId xmlns:a16="http://schemas.microsoft.com/office/drawing/2014/main" id="{738A37B9-77C2-4464-BF1F-2AF25A0D29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6">
              <a:extLst>
                <a:ext uri="{FF2B5EF4-FFF2-40B4-BE49-F238E27FC236}">
                  <a16:creationId xmlns:a16="http://schemas.microsoft.com/office/drawing/2014/main" id="{89026C8B-A162-4523-A51B-9F1200BC60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7">
              <a:extLst>
                <a:ext uri="{FF2B5EF4-FFF2-40B4-BE49-F238E27FC236}">
                  <a16:creationId xmlns:a16="http://schemas.microsoft.com/office/drawing/2014/main" id="{5B76BC40-1FA2-477D-B2C2-4763577DB7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8">
              <a:extLst>
                <a:ext uri="{FF2B5EF4-FFF2-40B4-BE49-F238E27FC236}">
                  <a16:creationId xmlns:a16="http://schemas.microsoft.com/office/drawing/2014/main" id="{6BC68EAA-2809-4AE4-80C1-2555CEF73D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9">
              <a:extLst>
                <a:ext uri="{FF2B5EF4-FFF2-40B4-BE49-F238E27FC236}">
                  <a16:creationId xmlns:a16="http://schemas.microsoft.com/office/drawing/2014/main" id="{FE709D1B-0541-4414-9E87-CF7D6918C1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0">
              <a:extLst>
                <a:ext uri="{FF2B5EF4-FFF2-40B4-BE49-F238E27FC236}">
                  <a16:creationId xmlns:a16="http://schemas.microsoft.com/office/drawing/2014/main" id="{33BCB888-11B8-4D01-BCDA-59BBA28DC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1">
              <a:extLst>
                <a:ext uri="{FF2B5EF4-FFF2-40B4-BE49-F238E27FC236}">
                  <a16:creationId xmlns:a16="http://schemas.microsoft.com/office/drawing/2014/main" id="{28E5CE3E-C11A-4CF7-82BF-37D1221D4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2">
              <a:extLst>
                <a:ext uri="{FF2B5EF4-FFF2-40B4-BE49-F238E27FC236}">
                  <a16:creationId xmlns:a16="http://schemas.microsoft.com/office/drawing/2014/main" id="{55284FC3-21FB-4FA7-B695-2D6A9CEF73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13DA6B78-00DE-4E55-9124-EFD72519BB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6" name="Freeform 34">
              <a:extLst>
                <a:ext uri="{FF2B5EF4-FFF2-40B4-BE49-F238E27FC236}">
                  <a16:creationId xmlns:a16="http://schemas.microsoft.com/office/drawing/2014/main" id="{D4602B0F-2844-48BE-9B4A-0366AC9045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5">
              <a:extLst>
                <a:ext uri="{FF2B5EF4-FFF2-40B4-BE49-F238E27FC236}">
                  <a16:creationId xmlns:a16="http://schemas.microsoft.com/office/drawing/2014/main" id="{E31E05BB-6004-474D-9900-D990378FD3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6">
              <a:extLst>
                <a:ext uri="{FF2B5EF4-FFF2-40B4-BE49-F238E27FC236}">
                  <a16:creationId xmlns:a16="http://schemas.microsoft.com/office/drawing/2014/main" id="{00BD01ED-F65D-4601-A77D-508E960E09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7">
              <a:extLst>
                <a:ext uri="{FF2B5EF4-FFF2-40B4-BE49-F238E27FC236}">
                  <a16:creationId xmlns:a16="http://schemas.microsoft.com/office/drawing/2014/main" id="{FD307CAE-789C-4E80-B6F1-9858A3ABA3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38">
              <a:extLst>
                <a:ext uri="{FF2B5EF4-FFF2-40B4-BE49-F238E27FC236}">
                  <a16:creationId xmlns:a16="http://schemas.microsoft.com/office/drawing/2014/main" id="{94B97B29-709E-4E24-B2FA-EF84AA12D2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39">
              <a:extLst>
                <a:ext uri="{FF2B5EF4-FFF2-40B4-BE49-F238E27FC236}">
                  <a16:creationId xmlns:a16="http://schemas.microsoft.com/office/drawing/2014/main" id="{C05D52B9-1FA2-4E7C-8229-B09811A90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0">
              <a:extLst>
                <a:ext uri="{FF2B5EF4-FFF2-40B4-BE49-F238E27FC236}">
                  <a16:creationId xmlns:a16="http://schemas.microsoft.com/office/drawing/2014/main" id="{CC0A5575-2FB9-440F-B9A8-E0DDE1C37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1">
              <a:extLst>
                <a:ext uri="{FF2B5EF4-FFF2-40B4-BE49-F238E27FC236}">
                  <a16:creationId xmlns:a16="http://schemas.microsoft.com/office/drawing/2014/main" id="{AFFCC88F-01DF-4DE1-8CD5-88631E3091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2">
              <a:extLst>
                <a:ext uri="{FF2B5EF4-FFF2-40B4-BE49-F238E27FC236}">
                  <a16:creationId xmlns:a16="http://schemas.microsoft.com/office/drawing/2014/main" id="{33EEC40B-E2CD-4BAC-94D6-85B707142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3">
              <a:extLst>
                <a:ext uri="{FF2B5EF4-FFF2-40B4-BE49-F238E27FC236}">
                  <a16:creationId xmlns:a16="http://schemas.microsoft.com/office/drawing/2014/main" id="{3E0E9643-5C60-4933-BB1B-9A09057E72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4">
              <a:extLst>
                <a:ext uri="{FF2B5EF4-FFF2-40B4-BE49-F238E27FC236}">
                  <a16:creationId xmlns:a16="http://schemas.microsoft.com/office/drawing/2014/main" id="{94F86E92-9EC7-437C-946B-31E7C1C47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BE9A51BE-C514-46B5-ABA6-7E7C878F8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8" name="Freeform 46">
              <a:extLst>
                <a:ext uri="{FF2B5EF4-FFF2-40B4-BE49-F238E27FC236}">
                  <a16:creationId xmlns:a16="http://schemas.microsoft.com/office/drawing/2014/main" id="{8B255447-F0E9-4D96-A4B0-F9EDDE58A3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47">
              <a:extLst>
                <a:ext uri="{FF2B5EF4-FFF2-40B4-BE49-F238E27FC236}">
                  <a16:creationId xmlns:a16="http://schemas.microsoft.com/office/drawing/2014/main" id="{AFAC5F3A-3BE7-489E-A848-498B9995F1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48">
              <a:extLst>
                <a:ext uri="{FF2B5EF4-FFF2-40B4-BE49-F238E27FC236}">
                  <a16:creationId xmlns:a16="http://schemas.microsoft.com/office/drawing/2014/main" id="{A974E7AA-5EF3-4817-B0AE-4C1A784EE9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49">
              <a:extLst>
                <a:ext uri="{FF2B5EF4-FFF2-40B4-BE49-F238E27FC236}">
                  <a16:creationId xmlns:a16="http://schemas.microsoft.com/office/drawing/2014/main" id="{8AA54AC1-3E87-49C0-A594-87829A2CFF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0">
              <a:extLst>
                <a:ext uri="{FF2B5EF4-FFF2-40B4-BE49-F238E27FC236}">
                  <a16:creationId xmlns:a16="http://schemas.microsoft.com/office/drawing/2014/main" id="{CC237789-73BC-4BD9-BFE8-1325FA4B5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1">
              <a:extLst>
                <a:ext uri="{FF2B5EF4-FFF2-40B4-BE49-F238E27FC236}">
                  <a16:creationId xmlns:a16="http://schemas.microsoft.com/office/drawing/2014/main" id="{DCF4052D-CF62-47DC-991E-49D0BA908F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2">
              <a:extLst>
                <a:ext uri="{FF2B5EF4-FFF2-40B4-BE49-F238E27FC236}">
                  <a16:creationId xmlns:a16="http://schemas.microsoft.com/office/drawing/2014/main" id="{2ABD9104-C938-44F2-8622-8407A2593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3">
              <a:extLst>
                <a:ext uri="{FF2B5EF4-FFF2-40B4-BE49-F238E27FC236}">
                  <a16:creationId xmlns:a16="http://schemas.microsoft.com/office/drawing/2014/main" id="{4AA18F60-3E86-4A5A-B82E-A79183ED3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54">
              <a:extLst>
                <a:ext uri="{FF2B5EF4-FFF2-40B4-BE49-F238E27FC236}">
                  <a16:creationId xmlns:a16="http://schemas.microsoft.com/office/drawing/2014/main" id="{0F34C941-6196-4937-99E5-14AAD23F2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55">
              <a:extLst>
                <a:ext uri="{FF2B5EF4-FFF2-40B4-BE49-F238E27FC236}">
                  <a16:creationId xmlns:a16="http://schemas.microsoft.com/office/drawing/2014/main" id="{60DB8A6C-23D7-4A88-BDCE-8FEC86A123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56">
              <a:extLst>
                <a:ext uri="{FF2B5EF4-FFF2-40B4-BE49-F238E27FC236}">
                  <a16:creationId xmlns:a16="http://schemas.microsoft.com/office/drawing/2014/main" id="{29F5F702-AEE6-4633-BB20-7A15C3A31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57">
              <a:extLst>
                <a:ext uri="{FF2B5EF4-FFF2-40B4-BE49-F238E27FC236}">
                  <a16:creationId xmlns:a16="http://schemas.microsoft.com/office/drawing/2014/main" id="{F30C7A45-6890-4EA5-9F6B-E2AB4D04C5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58">
              <a:extLst>
                <a:ext uri="{FF2B5EF4-FFF2-40B4-BE49-F238E27FC236}">
                  <a16:creationId xmlns:a16="http://schemas.microsoft.com/office/drawing/2014/main" id="{F31A7373-F68A-485D-95DC-B53ACC7B5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AEE1E7D-F42E-4C3E-B573-474A2B5F01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62519" y="2249487"/>
            <a:ext cx="3084892" cy="354171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pt-PT" sz="1800"/>
              <a:t>Aprendizagem dos Fundamentos de Eletrónica</a:t>
            </a:r>
          </a:p>
          <a:p>
            <a:pPr>
              <a:lnSpc>
                <a:spcPct val="110000"/>
              </a:lnSpc>
            </a:pPr>
            <a:r>
              <a:rPr lang="pt-PT" sz="1800"/>
              <a:t>Instalação e configuração do sistema operativo NOOBS</a:t>
            </a:r>
          </a:p>
          <a:p>
            <a:pPr>
              <a:lnSpc>
                <a:spcPct val="110000"/>
              </a:lnSpc>
            </a:pPr>
            <a:r>
              <a:rPr lang="pt-PT" sz="1800"/>
              <a:t>Interligação c/ LCD 1602 e Potenciómetro 10k Ohm</a:t>
            </a:r>
          </a:p>
          <a:p>
            <a:pPr>
              <a:lnSpc>
                <a:spcPct val="110000"/>
              </a:lnSpc>
            </a:pPr>
            <a:r>
              <a:rPr lang="pt-PT" sz="1800"/>
              <a:t>Desenvolvimento de Scripts para controlo dos componentes (LCD1602, RC522 RFID Sensor)</a:t>
            </a:r>
          </a:p>
        </p:txBody>
      </p:sp>
      <p:pic>
        <p:nvPicPr>
          <p:cNvPr id="7" name="Imagem 6" descr="Uma imagem com circuito, relógio&#10;&#10;Descrição gerada automaticamente">
            <a:extLst>
              <a:ext uri="{FF2B5EF4-FFF2-40B4-BE49-F238E27FC236}">
                <a16:creationId xmlns:a16="http://schemas.microsoft.com/office/drawing/2014/main" id="{1E3CF017-4A94-4B26-8F68-93B2A575666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388" r="2" b="2"/>
          <a:stretch/>
        </p:blipFill>
        <p:spPr>
          <a:xfrm>
            <a:off x="-5597" y="10"/>
            <a:ext cx="7558541" cy="685799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E85F8146-FC49-4FE4-B109-10BDE7B19E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8728" y="168752"/>
            <a:ext cx="1738580" cy="1547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4295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E91D8310-9EDB-4865-B399-9A374ABA0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015" y="1093787"/>
            <a:ext cx="3059969" cy="4697413"/>
          </a:xfrm>
        </p:spPr>
        <p:txBody>
          <a:bodyPr>
            <a:normAutofit/>
          </a:bodyPr>
          <a:lstStyle/>
          <a:p>
            <a:r>
              <a:rPr lang="pt-PT" dirty="0"/>
              <a:t>Planeamento e tarefas a realizar</a:t>
            </a:r>
          </a:p>
        </p:txBody>
      </p:sp>
      <p:sp useBgFill="1">
        <p:nvSpPr>
          <p:cNvPr id="39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D04D5B1-CDD8-4779-8BEF-45B2EC79D5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5467" y="1093788"/>
            <a:ext cx="5831944" cy="469741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pt-PT" dirty="0"/>
              <a:t>Finalização EVITAR Web</a:t>
            </a:r>
          </a:p>
          <a:p>
            <a:pPr>
              <a:lnSpc>
                <a:spcPct val="110000"/>
              </a:lnSpc>
            </a:pPr>
            <a:r>
              <a:rPr lang="pt-PT" dirty="0"/>
              <a:t>Finalização EVITAR Mobile</a:t>
            </a:r>
          </a:p>
          <a:p>
            <a:pPr>
              <a:lnSpc>
                <a:spcPct val="110000"/>
              </a:lnSpc>
            </a:pPr>
            <a:r>
              <a:rPr lang="pt-PT" dirty="0"/>
              <a:t>Finalização do circuito Raspberry Pi</a:t>
            </a:r>
          </a:p>
          <a:p>
            <a:pPr>
              <a:lnSpc>
                <a:spcPct val="110000"/>
              </a:lnSpc>
            </a:pPr>
            <a:r>
              <a:rPr lang="pt-PT" dirty="0"/>
              <a:t>Desenvolvimento de Scripts p/ Controlo dos Componentes</a:t>
            </a:r>
          </a:p>
          <a:p>
            <a:pPr>
              <a:lnSpc>
                <a:spcPct val="110000"/>
              </a:lnSpc>
            </a:pPr>
            <a:r>
              <a:rPr lang="pt-PT" dirty="0"/>
              <a:t>Conceção de queries na EVITAR Database</a:t>
            </a:r>
          </a:p>
          <a:p>
            <a:pPr>
              <a:lnSpc>
                <a:spcPct val="110000"/>
              </a:lnSpc>
            </a:pPr>
            <a:r>
              <a:rPr lang="pt-PT" dirty="0"/>
              <a:t>Desenvolvimento de Funcionalidades no Back-End com base nos requisitos definidos</a:t>
            </a:r>
          </a:p>
          <a:p>
            <a:pPr>
              <a:lnSpc>
                <a:spcPct val="110000"/>
              </a:lnSpc>
            </a:pPr>
            <a:r>
              <a:rPr lang="pt-PT" dirty="0"/>
              <a:t>Testes e Deploy</a:t>
            </a:r>
          </a:p>
        </p:txBody>
      </p:sp>
    </p:spTree>
    <p:extLst>
      <p:ext uri="{BB962C8B-B14F-4D97-AF65-F5344CB8AC3E}">
        <p14:creationId xmlns:p14="http://schemas.microsoft.com/office/powerpoint/2010/main" val="21981283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4E5D51F4-4B2C-4E92-AD42-C0F8079BD2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B90ADF90-29DF-49C2-92C5-E75C306EDE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100" y="-11384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1" name="Rectangle 5">
              <a:extLst>
                <a:ext uri="{FF2B5EF4-FFF2-40B4-BE49-F238E27FC236}">
                  <a16:creationId xmlns:a16="http://schemas.microsoft.com/office/drawing/2014/main" id="{8D94EBD0-9E98-49B5-BCBB-C0E75E659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2" name="Freeform 6">
              <a:extLst>
                <a:ext uri="{FF2B5EF4-FFF2-40B4-BE49-F238E27FC236}">
                  <a16:creationId xmlns:a16="http://schemas.microsoft.com/office/drawing/2014/main" id="{D234D58E-884C-476F-9B2D-7E6C29BCD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7">
              <a:extLst>
                <a:ext uri="{FF2B5EF4-FFF2-40B4-BE49-F238E27FC236}">
                  <a16:creationId xmlns:a16="http://schemas.microsoft.com/office/drawing/2014/main" id="{6146033F-CB0A-44E4-A16A-95C026C900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8">
              <a:extLst>
                <a:ext uri="{FF2B5EF4-FFF2-40B4-BE49-F238E27FC236}">
                  <a16:creationId xmlns:a16="http://schemas.microsoft.com/office/drawing/2014/main" id="{22004D0A-5BA4-4D6F-AE5B-BCCF1CDB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9">
              <a:extLst>
                <a:ext uri="{FF2B5EF4-FFF2-40B4-BE49-F238E27FC236}">
                  <a16:creationId xmlns:a16="http://schemas.microsoft.com/office/drawing/2014/main" id="{19D61DD8-7030-4EF7-974E-9F87E80553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10">
              <a:extLst>
                <a:ext uri="{FF2B5EF4-FFF2-40B4-BE49-F238E27FC236}">
                  <a16:creationId xmlns:a16="http://schemas.microsoft.com/office/drawing/2014/main" id="{79CE806A-0577-41E9-8F07-B6A7EFB4E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11">
              <a:extLst>
                <a:ext uri="{FF2B5EF4-FFF2-40B4-BE49-F238E27FC236}">
                  <a16:creationId xmlns:a16="http://schemas.microsoft.com/office/drawing/2014/main" id="{6F58E8F2-EAC5-477C-93D6-1AC0E034F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12">
              <a:extLst>
                <a:ext uri="{FF2B5EF4-FFF2-40B4-BE49-F238E27FC236}">
                  <a16:creationId xmlns:a16="http://schemas.microsoft.com/office/drawing/2014/main" id="{E90C5478-265D-4D73-8259-A0369435CE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13">
              <a:extLst>
                <a:ext uri="{FF2B5EF4-FFF2-40B4-BE49-F238E27FC236}">
                  <a16:creationId xmlns:a16="http://schemas.microsoft.com/office/drawing/2014/main" id="{AB688B6B-CD3A-4D50-B661-3BFFEE2D3C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14">
              <a:extLst>
                <a:ext uri="{FF2B5EF4-FFF2-40B4-BE49-F238E27FC236}">
                  <a16:creationId xmlns:a16="http://schemas.microsoft.com/office/drawing/2014/main" id="{222BB8A2-A9CF-40A0-92DC-F2456B8B72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15">
              <a:extLst>
                <a:ext uri="{FF2B5EF4-FFF2-40B4-BE49-F238E27FC236}">
                  <a16:creationId xmlns:a16="http://schemas.microsoft.com/office/drawing/2014/main" id="{E920BBCC-C237-4B3E-B2DA-B8172A392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Line 16">
              <a:extLst>
                <a:ext uri="{FF2B5EF4-FFF2-40B4-BE49-F238E27FC236}">
                  <a16:creationId xmlns:a16="http://schemas.microsoft.com/office/drawing/2014/main" id="{8A6B29A0-A4F7-448E-88D5-26F690D81F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73" name="Freeform 17">
              <a:extLst>
                <a:ext uri="{FF2B5EF4-FFF2-40B4-BE49-F238E27FC236}">
                  <a16:creationId xmlns:a16="http://schemas.microsoft.com/office/drawing/2014/main" id="{B52A6476-E345-40C8-AE07-B93E8A7EC6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8">
              <a:extLst>
                <a:ext uri="{FF2B5EF4-FFF2-40B4-BE49-F238E27FC236}">
                  <a16:creationId xmlns:a16="http://schemas.microsoft.com/office/drawing/2014/main" id="{518D32FD-7EA1-4C43-AA4B-B9E10B684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9">
              <a:extLst>
                <a:ext uri="{FF2B5EF4-FFF2-40B4-BE49-F238E27FC236}">
                  <a16:creationId xmlns:a16="http://schemas.microsoft.com/office/drawing/2014/main" id="{4AA62115-722D-4045-AE1B-771314CA25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20">
              <a:extLst>
                <a:ext uri="{FF2B5EF4-FFF2-40B4-BE49-F238E27FC236}">
                  <a16:creationId xmlns:a16="http://schemas.microsoft.com/office/drawing/2014/main" id="{2C94E681-7784-4E31-B5B5-DDBF9C6143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Rectangle 21">
              <a:extLst>
                <a:ext uri="{FF2B5EF4-FFF2-40B4-BE49-F238E27FC236}">
                  <a16:creationId xmlns:a16="http://schemas.microsoft.com/office/drawing/2014/main" id="{9578B6A7-2499-4CFF-A6E5-0FDB1B8A27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8" name="Freeform 22">
              <a:extLst>
                <a:ext uri="{FF2B5EF4-FFF2-40B4-BE49-F238E27FC236}">
                  <a16:creationId xmlns:a16="http://schemas.microsoft.com/office/drawing/2014/main" id="{16B8D001-28C9-49CB-9B96-4D67E218C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23">
              <a:extLst>
                <a:ext uri="{FF2B5EF4-FFF2-40B4-BE49-F238E27FC236}">
                  <a16:creationId xmlns:a16="http://schemas.microsoft.com/office/drawing/2014/main" id="{90576248-23CA-477D-A630-4EA4F06F86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24">
              <a:extLst>
                <a:ext uri="{FF2B5EF4-FFF2-40B4-BE49-F238E27FC236}">
                  <a16:creationId xmlns:a16="http://schemas.microsoft.com/office/drawing/2014/main" id="{29F00424-4DC1-4DD5-B429-EB428628A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25">
              <a:extLst>
                <a:ext uri="{FF2B5EF4-FFF2-40B4-BE49-F238E27FC236}">
                  <a16:creationId xmlns:a16="http://schemas.microsoft.com/office/drawing/2014/main" id="{4D03BC62-061A-46A3-AEB3-75C125F3A4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6">
              <a:extLst>
                <a:ext uri="{FF2B5EF4-FFF2-40B4-BE49-F238E27FC236}">
                  <a16:creationId xmlns:a16="http://schemas.microsoft.com/office/drawing/2014/main" id="{7C0B4D4C-7EC6-47E0-8F9C-E0C4BCCE1A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7">
              <a:extLst>
                <a:ext uri="{FF2B5EF4-FFF2-40B4-BE49-F238E27FC236}">
                  <a16:creationId xmlns:a16="http://schemas.microsoft.com/office/drawing/2014/main" id="{346BF759-C964-4656-9724-9F6B9E75F6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8">
              <a:extLst>
                <a:ext uri="{FF2B5EF4-FFF2-40B4-BE49-F238E27FC236}">
                  <a16:creationId xmlns:a16="http://schemas.microsoft.com/office/drawing/2014/main" id="{21A41F6C-9A3A-4A88-8369-173CEC967E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9">
              <a:extLst>
                <a:ext uri="{FF2B5EF4-FFF2-40B4-BE49-F238E27FC236}">
                  <a16:creationId xmlns:a16="http://schemas.microsoft.com/office/drawing/2014/main" id="{C7719558-E4BA-41E1-AE9B-8B7C2826D1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30">
              <a:extLst>
                <a:ext uri="{FF2B5EF4-FFF2-40B4-BE49-F238E27FC236}">
                  <a16:creationId xmlns:a16="http://schemas.microsoft.com/office/drawing/2014/main" id="{685AD44B-443D-473E-BBE4-6877C1AF7C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31">
              <a:extLst>
                <a:ext uri="{FF2B5EF4-FFF2-40B4-BE49-F238E27FC236}">
                  <a16:creationId xmlns:a16="http://schemas.microsoft.com/office/drawing/2014/main" id="{59D25FFB-6A08-4A00-8BE1-8C987B3D9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89" name="Picture 2">
            <a:extLst>
              <a:ext uri="{FF2B5EF4-FFF2-40B4-BE49-F238E27FC236}">
                <a16:creationId xmlns:a16="http://schemas.microsoft.com/office/drawing/2014/main" id="{E642A42B-C95B-433E-9A81-2174F72875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dgm="http://schemas.openxmlformats.org/drawingml/2006/diagram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4C3D77CC-6916-4BF8-8CDF-71E4BF2E66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96E8897B-113F-4BE0-A8B0-6467E5A2E0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90" y="-9998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94" name="Rectangle 5">
              <a:extLst>
                <a:ext uri="{FF2B5EF4-FFF2-40B4-BE49-F238E27FC236}">
                  <a16:creationId xmlns:a16="http://schemas.microsoft.com/office/drawing/2014/main" id="{8C790BB1-DB5D-4D11-ACA1-045F7B5DB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5" name="Freeform 6">
              <a:extLst>
                <a:ext uri="{FF2B5EF4-FFF2-40B4-BE49-F238E27FC236}">
                  <a16:creationId xmlns:a16="http://schemas.microsoft.com/office/drawing/2014/main" id="{14E82C3E-2BBF-4E7A-A4F1-B092898AF9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7">
              <a:extLst>
                <a:ext uri="{FF2B5EF4-FFF2-40B4-BE49-F238E27FC236}">
                  <a16:creationId xmlns:a16="http://schemas.microsoft.com/office/drawing/2014/main" id="{BBD9DCED-205F-40C0-A8F6-09CA8AC21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8">
              <a:extLst>
                <a:ext uri="{FF2B5EF4-FFF2-40B4-BE49-F238E27FC236}">
                  <a16:creationId xmlns:a16="http://schemas.microsoft.com/office/drawing/2014/main" id="{3E6B6536-B16B-44C8-BF75-0B51F159AA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9">
              <a:extLst>
                <a:ext uri="{FF2B5EF4-FFF2-40B4-BE49-F238E27FC236}">
                  <a16:creationId xmlns:a16="http://schemas.microsoft.com/office/drawing/2014/main" id="{08673EBA-802C-469A-80AB-14A951A75A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10">
              <a:extLst>
                <a:ext uri="{FF2B5EF4-FFF2-40B4-BE49-F238E27FC236}">
                  <a16:creationId xmlns:a16="http://schemas.microsoft.com/office/drawing/2014/main" id="{75BB5611-2E78-4C27-8778-E8A39B1573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11">
              <a:extLst>
                <a:ext uri="{FF2B5EF4-FFF2-40B4-BE49-F238E27FC236}">
                  <a16:creationId xmlns:a16="http://schemas.microsoft.com/office/drawing/2014/main" id="{DCA85219-9A72-4256-A50C-799C0D0AE9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12">
              <a:extLst>
                <a:ext uri="{FF2B5EF4-FFF2-40B4-BE49-F238E27FC236}">
                  <a16:creationId xmlns:a16="http://schemas.microsoft.com/office/drawing/2014/main" id="{46E28662-9979-4ACD-9DB1-9E4B1814FC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13">
              <a:extLst>
                <a:ext uri="{FF2B5EF4-FFF2-40B4-BE49-F238E27FC236}">
                  <a16:creationId xmlns:a16="http://schemas.microsoft.com/office/drawing/2014/main" id="{A057C9FB-3B25-4A5E-A20E-B7773732EF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14">
              <a:extLst>
                <a:ext uri="{FF2B5EF4-FFF2-40B4-BE49-F238E27FC236}">
                  <a16:creationId xmlns:a16="http://schemas.microsoft.com/office/drawing/2014/main" id="{596D5A52-895F-4C7B-BCEC-E4AB25C7E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15">
              <a:extLst>
                <a:ext uri="{FF2B5EF4-FFF2-40B4-BE49-F238E27FC236}">
                  <a16:creationId xmlns:a16="http://schemas.microsoft.com/office/drawing/2014/main" id="{A3BFF1E9-0954-48E0-A32B-0664144673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Line 16">
              <a:extLst>
                <a:ext uri="{FF2B5EF4-FFF2-40B4-BE49-F238E27FC236}">
                  <a16:creationId xmlns:a16="http://schemas.microsoft.com/office/drawing/2014/main" id="{40592818-8A9B-429B-8166-22A0893CB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06" name="Freeform 17">
              <a:extLst>
                <a:ext uri="{FF2B5EF4-FFF2-40B4-BE49-F238E27FC236}">
                  <a16:creationId xmlns:a16="http://schemas.microsoft.com/office/drawing/2014/main" id="{F52399E8-91EF-4363-81C4-4EBE3790A3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18">
              <a:extLst>
                <a:ext uri="{FF2B5EF4-FFF2-40B4-BE49-F238E27FC236}">
                  <a16:creationId xmlns:a16="http://schemas.microsoft.com/office/drawing/2014/main" id="{0DE18992-35FF-4D27-AAB7-88D9A78817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19">
              <a:extLst>
                <a:ext uri="{FF2B5EF4-FFF2-40B4-BE49-F238E27FC236}">
                  <a16:creationId xmlns:a16="http://schemas.microsoft.com/office/drawing/2014/main" id="{162D7313-86C3-45AF-AC7A-C5429A2288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20">
              <a:extLst>
                <a:ext uri="{FF2B5EF4-FFF2-40B4-BE49-F238E27FC236}">
                  <a16:creationId xmlns:a16="http://schemas.microsoft.com/office/drawing/2014/main" id="{4033A1EE-166E-4246-AB00-AA91D7B800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Rectangle 21">
              <a:extLst>
                <a:ext uri="{FF2B5EF4-FFF2-40B4-BE49-F238E27FC236}">
                  <a16:creationId xmlns:a16="http://schemas.microsoft.com/office/drawing/2014/main" id="{9F5BA15F-D1CD-44A2-B643-2905763175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1" name="Freeform 22">
              <a:extLst>
                <a:ext uri="{FF2B5EF4-FFF2-40B4-BE49-F238E27FC236}">
                  <a16:creationId xmlns:a16="http://schemas.microsoft.com/office/drawing/2014/main" id="{673D8FDD-D165-4834-B9F4-E15C5EBD5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23">
              <a:extLst>
                <a:ext uri="{FF2B5EF4-FFF2-40B4-BE49-F238E27FC236}">
                  <a16:creationId xmlns:a16="http://schemas.microsoft.com/office/drawing/2014/main" id="{314E2D52-365D-407E-A832-01E0F86049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24">
              <a:extLst>
                <a:ext uri="{FF2B5EF4-FFF2-40B4-BE49-F238E27FC236}">
                  <a16:creationId xmlns:a16="http://schemas.microsoft.com/office/drawing/2014/main" id="{299BE646-A2B8-42AB-8DE3-9E38BF21D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25">
              <a:extLst>
                <a:ext uri="{FF2B5EF4-FFF2-40B4-BE49-F238E27FC236}">
                  <a16:creationId xmlns:a16="http://schemas.microsoft.com/office/drawing/2014/main" id="{B6CBF7F9-54D6-418C-B679-4A03F1AF11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26">
              <a:extLst>
                <a:ext uri="{FF2B5EF4-FFF2-40B4-BE49-F238E27FC236}">
                  <a16:creationId xmlns:a16="http://schemas.microsoft.com/office/drawing/2014/main" id="{2B8FDD23-E511-4B50-8A45-E25C8EBFB7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27">
              <a:extLst>
                <a:ext uri="{FF2B5EF4-FFF2-40B4-BE49-F238E27FC236}">
                  <a16:creationId xmlns:a16="http://schemas.microsoft.com/office/drawing/2014/main" id="{B04AC64C-ACEE-462D-95F2-3D82FF090C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28">
              <a:extLst>
                <a:ext uri="{FF2B5EF4-FFF2-40B4-BE49-F238E27FC236}">
                  <a16:creationId xmlns:a16="http://schemas.microsoft.com/office/drawing/2014/main" id="{9E0086A8-06D1-484E-805F-460346EB5E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29">
              <a:extLst>
                <a:ext uri="{FF2B5EF4-FFF2-40B4-BE49-F238E27FC236}">
                  <a16:creationId xmlns:a16="http://schemas.microsoft.com/office/drawing/2014/main" id="{1952C3C6-3706-447A-A721-81155E748D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30">
              <a:extLst>
                <a:ext uri="{FF2B5EF4-FFF2-40B4-BE49-F238E27FC236}">
                  <a16:creationId xmlns:a16="http://schemas.microsoft.com/office/drawing/2014/main" id="{F264C83C-EFE0-4E45-A20F-4A437FC28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31">
              <a:extLst>
                <a:ext uri="{FF2B5EF4-FFF2-40B4-BE49-F238E27FC236}">
                  <a16:creationId xmlns:a16="http://schemas.microsoft.com/office/drawing/2014/main" id="{7E1F77A7-8C12-430E-A0C7-386E9FECC9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122" name="Picture 2">
            <a:extLst>
              <a:ext uri="{FF2B5EF4-FFF2-40B4-BE49-F238E27FC236}">
                <a16:creationId xmlns:a16="http://schemas.microsoft.com/office/drawing/2014/main" id="{B9535DE4-FAFA-446C-A46C-F06D18D305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13238"/>
            <a:ext cx="4062718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dgm="http://schemas.openxmlformats.org/drawingml/2006/diagram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35F714C-F863-4340-B478-C75FB1C7E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330" y="1134683"/>
            <a:ext cx="2743310" cy="4255024"/>
          </a:xfrm>
        </p:spPr>
        <p:txBody>
          <a:bodyPr>
            <a:normAutofit/>
          </a:bodyPr>
          <a:lstStyle/>
          <a:p>
            <a:r>
              <a:rPr lang="pt-PT">
                <a:solidFill>
                  <a:srgbClr val="FFFFFF"/>
                </a:solidFill>
              </a:rPr>
              <a:t>FIM</a:t>
            </a:r>
          </a:p>
        </p:txBody>
      </p:sp>
      <p:graphicFrame>
        <p:nvGraphicFramePr>
          <p:cNvPr id="53" name="Marcador de Posição de Conteúdo 2">
            <a:extLst>
              <a:ext uri="{FF2B5EF4-FFF2-40B4-BE49-F238E27FC236}">
                <a16:creationId xmlns:a16="http://schemas.microsoft.com/office/drawing/2014/main" id="{C6F58F1D-DC15-4D4A-BFD2-F33DB3B4127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6555815"/>
              </p:ext>
            </p:extLst>
          </p:nvPr>
        </p:nvGraphicFramePr>
        <p:xfrm>
          <a:off x="4662189" y="1134682"/>
          <a:ext cx="6692748" cy="42550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465838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4E5D51F4-4B2C-4E92-AD42-C0F8079BD2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B90ADF90-29DF-49C2-92C5-E75C306EDE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100" y="-11384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49" name="Rectangle 5">
              <a:extLst>
                <a:ext uri="{FF2B5EF4-FFF2-40B4-BE49-F238E27FC236}">
                  <a16:creationId xmlns:a16="http://schemas.microsoft.com/office/drawing/2014/main" id="{8D94EBD0-9E98-49B5-BCBB-C0E75E659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D234D58E-884C-476F-9B2D-7E6C29BCD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7">
              <a:extLst>
                <a:ext uri="{FF2B5EF4-FFF2-40B4-BE49-F238E27FC236}">
                  <a16:creationId xmlns:a16="http://schemas.microsoft.com/office/drawing/2014/main" id="{6146033F-CB0A-44E4-A16A-95C026C900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8">
              <a:extLst>
                <a:ext uri="{FF2B5EF4-FFF2-40B4-BE49-F238E27FC236}">
                  <a16:creationId xmlns:a16="http://schemas.microsoft.com/office/drawing/2014/main" id="{22004D0A-5BA4-4D6F-AE5B-BCCF1CDB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9">
              <a:extLst>
                <a:ext uri="{FF2B5EF4-FFF2-40B4-BE49-F238E27FC236}">
                  <a16:creationId xmlns:a16="http://schemas.microsoft.com/office/drawing/2014/main" id="{19D61DD8-7030-4EF7-974E-9F87E80553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10">
              <a:extLst>
                <a:ext uri="{FF2B5EF4-FFF2-40B4-BE49-F238E27FC236}">
                  <a16:creationId xmlns:a16="http://schemas.microsoft.com/office/drawing/2014/main" id="{79CE806A-0577-41E9-8F07-B6A7EFB4E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11">
              <a:extLst>
                <a:ext uri="{FF2B5EF4-FFF2-40B4-BE49-F238E27FC236}">
                  <a16:creationId xmlns:a16="http://schemas.microsoft.com/office/drawing/2014/main" id="{6F58E8F2-EAC5-477C-93D6-1AC0E034F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12">
              <a:extLst>
                <a:ext uri="{FF2B5EF4-FFF2-40B4-BE49-F238E27FC236}">
                  <a16:creationId xmlns:a16="http://schemas.microsoft.com/office/drawing/2014/main" id="{E90C5478-265D-4D73-8259-A0369435CE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13">
              <a:extLst>
                <a:ext uri="{FF2B5EF4-FFF2-40B4-BE49-F238E27FC236}">
                  <a16:creationId xmlns:a16="http://schemas.microsoft.com/office/drawing/2014/main" id="{AB688B6B-CD3A-4D50-B661-3BFFEE2D3C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14">
              <a:extLst>
                <a:ext uri="{FF2B5EF4-FFF2-40B4-BE49-F238E27FC236}">
                  <a16:creationId xmlns:a16="http://schemas.microsoft.com/office/drawing/2014/main" id="{222BB8A2-A9CF-40A0-92DC-F2456B8B72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5">
              <a:extLst>
                <a:ext uri="{FF2B5EF4-FFF2-40B4-BE49-F238E27FC236}">
                  <a16:creationId xmlns:a16="http://schemas.microsoft.com/office/drawing/2014/main" id="{E920BBCC-C237-4B3E-B2DA-B8172A392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Line 16">
              <a:extLst>
                <a:ext uri="{FF2B5EF4-FFF2-40B4-BE49-F238E27FC236}">
                  <a16:creationId xmlns:a16="http://schemas.microsoft.com/office/drawing/2014/main" id="{8A6B29A0-A4F7-448E-88D5-26F690D81F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61" name="Freeform 17">
              <a:extLst>
                <a:ext uri="{FF2B5EF4-FFF2-40B4-BE49-F238E27FC236}">
                  <a16:creationId xmlns:a16="http://schemas.microsoft.com/office/drawing/2014/main" id="{B52A6476-E345-40C8-AE07-B93E8A7EC6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18">
              <a:extLst>
                <a:ext uri="{FF2B5EF4-FFF2-40B4-BE49-F238E27FC236}">
                  <a16:creationId xmlns:a16="http://schemas.microsoft.com/office/drawing/2014/main" id="{518D32FD-7EA1-4C43-AA4B-B9E10B684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19">
              <a:extLst>
                <a:ext uri="{FF2B5EF4-FFF2-40B4-BE49-F238E27FC236}">
                  <a16:creationId xmlns:a16="http://schemas.microsoft.com/office/drawing/2014/main" id="{4AA62115-722D-4045-AE1B-771314CA25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20">
              <a:extLst>
                <a:ext uri="{FF2B5EF4-FFF2-40B4-BE49-F238E27FC236}">
                  <a16:creationId xmlns:a16="http://schemas.microsoft.com/office/drawing/2014/main" id="{2C94E681-7784-4E31-B5B5-DDBF9C6143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Rectangle 21">
              <a:extLst>
                <a:ext uri="{FF2B5EF4-FFF2-40B4-BE49-F238E27FC236}">
                  <a16:creationId xmlns:a16="http://schemas.microsoft.com/office/drawing/2014/main" id="{9578B6A7-2499-4CFF-A6E5-0FDB1B8A27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6" name="Freeform 22">
              <a:extLst>
                <a:ext uri="{FF2B5EF4-FFF2-40B4-BE49-F238E27FC236}">
                  <a16:creationId xmlns:a16="http://schemas.microsoft.com/office/drawing/2014/main" id="{16B8D001-28C9-49CB-9B96-4D67E218C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3">
              <a:extLst>
                <a:ext uri="{FF2B5EF4-FFF2-40B4-BE49-F238E27FC236}">
                  <a16:creationId xmlns:a16="http://schemas.microsoft.com/office/drawing/2014/main" id="{90576248-23CA-477D-A630-4EA4F06F86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24">
              <a:extLst>
                <a:ext uri="{FF2B5EF4-FFF2-40B4-BE49-F238E27FC236}">
                  <a16:creationId xmlns:a16="http://schemas.microsoft.com/office/drawing/2014/main" id="{29F00424-4DC1-4DD5-B429-EB428628A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25">
              <a:extLst>
                <a:ext uri="{FF2B5EF4-FFF2-40B4-BE49-F238E27FC236}">
                  <a16:creationId xmlns:a16="http://schemas.microsoft.com/office/drawing/2014/main" id="{4D03BC62-061A-46A3-AEB3-75C125F3A4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6">
              <a:extLst>
                <a:ext uri="{FF2B5EF4-FFF2-40B4-BE49-F238E27FC236}">
                  <a16:creationId xmlns:a16="http://schemas.microsoft.com/office/drawing/2014/main" id="{7C0B4D4C-7EC6-47E0-8F9C-E0C4BCCE1A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27">
              <a:extLst>
                <a:ext uri="{FF2B5EF4-FFF2-40B4-BE49-F238E27FC236}">
                  <a16:creationId xmlns:a16="http://schemas.microsoft.com/office/drawing/2014/main" id="{346BF759-C964-4656-9724-9F6B9E75F6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28">
              <a:extLst>
                <a:ext uri="{FF2B5EF4-FFF2-40B4-BE49-F238E27FC236}">
                  <a16:creationId xmlns:a16="http://schemas.microsoft.com/office/drawing/2014/main" id="{21A41F6C-9A3A-4A88-8369-173CEC967E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29">
              <a:extLst>
                <a:ext uri="{FF2B5EF4-FFF2-40B4-BE49-F238E27FC236}">
                  <a16:creationId xmlns:a16="http://schemas.microsoft.com/office/drawing/2014/main" id="{C7719558-E4BA-41E1-AE9B-8B7C2826D1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30">
              <a:extLst>
                <a:ext uri="{FF2B5EF4-FFF2-40B4-BE49-F238E27FC236}">
                  <a16:creationId xmlns:a16="http://schemas.microsoft.com/office/drawing/2014/main" id="{685AD44B-443D-473E-BBE4-6877C1AF7C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31">
              <a:extLst>
                <a:ext uri="{FF2B5EF4-FFF2-40B4-BE49-F238E27FC236}">
                  <a16:creationId xmlns:a16="http://schemas.microsoft.com/office/drawing/2014/main" id="{59D25FFB-6A08-4A00-8BE1-8C987B3D9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77" name="Picture 2">
            <a:extLst>
              <a:ext uri="{FF2B5EF4-FFF2-40B4-BE49-F238E27FC236}">
                <a16:creationId xmlns:a16="http://schemas.microsoft.com/office/drawing/2014/main" id="{E642A42B-C95B-433E-9A81-2174F72875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:dgm="http://schemas.openxmlformats.org/drawingml/2006/diagram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Rectangle 78">
            <a:extLst>
              <a:ext uri="{FF2B5EF4-FFF2-40B4-BE49-F238E27FC236}">
                <a16:creationId xmlns:a16="http://schemas.microsoft.com/office/drawing/2014/main" id="{4C3D77CC-6916-4BF8-8CDF-71E4BF2E66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96E8897B-113F-4BE0-A8B0-6467E5A2E0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90" y="-9998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82" name="Rectangle 5">
              <a:extLst>
                <a:ext uri="{FF2B5EF4-FFF2-40B4-BE49-F238E27FC236}">
                  <a16:creationId xmlns:a16="http://schemas.microsoft.com/office/drawing/2014/main" id="{8C790BB1-DB5D-4D11-ACA1-045F7B5DB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3" name="Freeform 6">
              <a:extLst>
                <a:ext uri="{FF2B5EF4-FFF2-40B4-BE49-F238E27FC236}">
                  <a16:creationId xmlns:a16="http://schemas.microsoft.com/office/drawing/2014/main" id="{14E82C3E-2BBF-4E7A-A4F1-B092898AF9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7">
              <a:extLst>
                <a:ext uri="{FF2B5EF4-FFF2-40B4-BE49-F238E27FC236}">
                  <a16:creationId xmlns:a16="http://schemas.microsoft.com/office/drawing/2014/main" id="{BBD9DCED-205F-40C0-A8F6-09CA8AC21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8">
              <a:extLst>
                <a:ext uri="{FF2B5EF4-FFF2-40B4-BE49-F238E27FC236}">
                  <a16:creationId xmlns:a16="http://schemas.microsoft.com/office/drawing/2014/main" id="{3E6B6536-B16B-44C8-BF75-0B51F159AA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9">
              <a:extLst>
                <a:ext uri="{FF2B5EF4-FFF2-40B4-BE49-F238E27FC236}">
                  <a16:creationId xmlns:a16="http://schemas.microsoft.com/office/drawing/2014/main" id="{08673EBA-802C-469A-80AB-14A951A75A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10">
              <a:extLst>
                <a:ext uri="{FF2B5EF4-FFF2-40B4-BE49-F238E27FC236}">
                  <a16:creationId xmlns:a16="http://schemas.microsoft.com/office/drawing/2014/main" id="{75BB5611-2E78-4C27-8778-E8A39B1573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11">
              <a:extLst>
                <a:ext uri="{FF2B5EF4-FFF2-40B4-BE49-F238E27FC236}">
                  <a16:creationId xmlns:a16="http://schemas.microsoft.com/office/drawing/2014/main" id="{DCA85219-9A72-4256-A50C-799C0D0AE9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12">
              <a:extLst>
                <a:ext uri="{FF2B5EF4-FFF2-40B4-BE49-F238E27FC236}">
                  <a16:creationId xmlns:a16="http://schemas.microsoft.com/office/drawing/2014/main" id="{46E28662-9979-4ACD-9DB1-9E4B1814FC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13">
              <a:extLst>
                <a:ext uri="{FF2B5EF4-FFF2-40B4-BE49-F238E27FC236}">
                  <a16:creationId xmlns:a16="http://schemas.microsoft.com/office/drawing/2014/main" id="{A057C9FB-3B25-4A5E-A20E-B7773732EF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14">
              <a:extLst>
                <a:ext uri="{FF2B5EF4-FFF2-40B4-BE49-F238E27FC236}">
                  <a16:creationId xmlns:a16="http://schemas.microsoft.com/office/drawing/2014/main" id="{596D5A52-895F-4C7B-BCEC-E4AB25C7E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15">
              <a:extLst>
                <a:ext uri="{FF2B5EF4-FFF2-40B4-BE49-F238E27FC236}">
                  <a16:creationId xmlns:a16="http://schemas.microsoft.com/office/drawing/2014/main" id="{A3BFF1E9-0954-48E0-A32B-0664144673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Line 16">
              <a:extLst>
                <a:ext uri="{FF2B5EF4-FFF2-40B4-BE49-F238E27FC236}">
                  <a16:creationId xmlns:a16="http://schemas.microsoft.com/office/drawing/2014/main" id="{40592818-8A9B-429B-8166-22A0893CB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94" name="Freeform 17">
              <a:extLst>
                <a:ext uri="{FF2B5EF4-FFF2-40B4-BE49-F238E27FC236}">
                  <a16:creationId xmlns:a16="http://schemas.microsoft.com/office/drawing/2014/main" id="{F52399E8-91EF-4363-81C4-4EBE3790A3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18">
              <a:extLst>
                <a:ext uri="{FF2B5EF4-FFF2-40B4-BE49-F238E27FC236}">
                  <a16:creationId xmlns:a16="http://schemas.microsoft.com/office/drawing/2014/main" id="{0DE18992-35FF-4D27-AAB7-88D9A78817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19">
              <a:extLst>
                <a:ext uri="{FF2B5EF4-FFF2-40B4-BE49-F238E27FC236}">
                  <a16:creationId xmlns:a16="http://schemas.microsoft.com/office/drawing/2014/main" id="{162D7313-86C3-45AF-AC7A-C5429A2288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20">
              <a:extLst>
                <a:ext uri="{FF2B5EF4-FFF2-40B4-BE49-F238E27FC236}">
                  <a16:creationId xmlns:a16="http://schemas.microsoft.com/office/drawing/2014/main" id="{4033A1EE-166E-4246-AB00-AA91D7B800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Rectangle 21">
              <a:extLst>
                <a:ext uri="{FF2B5EF4-FFF2-40B4-BE49-F238E27FC236}">
                  <a16:creationId xmlns:a16="http://schemas.microsoft.com/office/drawing/2014/main" id="{9F5BA15F-D1CD-44A2-B643-2905763175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9" name="Freeform 22">
              <a:extLst>
                <a:ext uri="{FF2B5EF4-FFF2-40B4-BE49-F238E27FC236}">
                  <a16:creationId xmlns:a16="http://schemas.microsoft.com/office/drawing/2014/main" id="{673D8FDD-D165-4834-B9F4-E15C5EBD5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23">
              <a:extLst>
                <a:ext uri="{FF2B5EF4-FFF2-40B4-BE49-F238E27FC236}">
                  <a16:creationId xmlns:a16="http://schemas.microsoft.com/office/drawing/2014/main" id="{314E2D52-365D-407E-A832-01E0F86049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24">
              <a:extLst>
                <a:ext uri="{FF2B5EF4-FFF2-40B4-BE49-F238E27FC236}">
                  <a16:creationId xmlns:a16="http://schemas.microsoft.com/office/drawing/2014/main" id="{299BE646-A2B8-42AB-8DE3-9E38BF21D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25">
              <a:extLst>
                <a:ext uri="{FF2B5EF4-FFF2-40B4-BE49-F238E27FC236}">
                  <a16:creationId xmlns:a16="http://schemas.microsoft.com/office/drawing/2014/main" id="{B6CBF7F9-54D6-418C-B679-4A03F1AF11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26">
              <a:extLst>
                <a:ext uri="{FF2B5EF4-FFF2-40B4-BE49-F238E27FC236}">
                  <a16:creationId xmlns:a16="http://schemas.microsoft.com/office/drawing/2014/main" id="{2B8FDD23-E511-4B50-8A45-E25C8EBFB7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27">
              <a:extLst>
                <a:ext uri="{FF2B5EF4-FFF2-40B4-BE49-F238E27FC236}">
                  <a16:creationId xmlns:a16="http://schemas.microsoft.com/office/drawing/2014/main" id="{B04AC64C-ACEE-462D-95F2-3D82FF090C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28">
              <a:extLst>
                <a:ext uri="{FF2B5EF4-FFF2-40B4-BE49-F238E27FC236}">
                  <a16:creationId xmlns:a16="http://schemas.microsoft.com/office/drawing/2014/main" id="{9E0086A8-06D1-484E-805F-460346EB5E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29">
              <a:extLst>
                <a:ext uri="{FF2B5EF4-FFF2-40B4-BE49-F238E27FC236}">
                  <a16:creationId xmlns:a16="http://schemas.microsoft.com/office/drawing/2014/main" id="{1952C3C6-3706-447A-A721-81155E748D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30">
              <a:extLst>
                <a:ext uri="{FF2B5EF4-FFF2-40B4-BE49-F238E27FC236}">
                  <a16:creationId xmlns:a16="http://schemas.microsoft.com/office/drawing/2014/main" id="{F264C83C-EFE0-4E45-A20F-4A437FC28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31">
              <a:extLst>
                <a:ext uri="{FF2B5EF4-FFF2-40B4-BE49-F238E27FC236}">
                  <a16:creationId xmlns:a16="http://schemas.microsoft.com/office/drawing/2014/main" id="{7E1F77A7-8C12-430E-A0C7-386E9FECC9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110" name="Picture 2">
            <a:extLst>
              <a:ext uri="{FF2B5EF4-FFF2-40B4-BE49-F238E27FC236}">
                <a16:creationId xmlns:a16="http://schemas.microsoft.com/office/drawing/2014/main" id="{B9535DE4-FAFA-446C-A46C-F06D18D305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13238"/>
            <a:ext cx="4062718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dgm="http://schemas.openxmlformats.org/drawingml/2006/diagram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67F0D7B-2255-4EA1-84F8-C2D94F7EA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330" y="1134683"/>
            <a:ext cx="2743310" cy="4255024"/>
          </a:xfrm>
        </p:spPr>
        <p:txBody>
          <a:bodyPr>
            <a:normAutofit/>
          </a:bodyPr>
          <a:lstStyle/>
          <a:p>
            <a:r>
              <a:rPr lang="pt-PT">
                <a:solidFill>
                  <a:srgbClr val="FFFFFF"/>
                </a:solidFill>
              </a:rPr>
              <a:t>Índice</a:t>
            </a:r>
          </a:p>
        </p:txBody>
      </p:sp>
      <p:graphicFrame>
        <p:nvGraphicFramePr>
          <p:cNvPr id="41" name="Marcador de Posição de Conteúdo 2">
            <a:extLst>
              <a:ext uri="{FF2B5EF4-FFF2-40B4-BE49-F238E27FC236}">
                <a16:creationId xmlns:a16="http://schemas.microsoft.com/office/drawing/2014/main" id="{EB093B04-BCA8-411F-BB3C-EDD4287E8A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4105212"/>
              </p:ext>
            </p:extLst>
          </p:nvPr>
        </p:nvGraphicFramePr>
        <p:xfrm>
          <a:off x="4662189" y="1134682"/>
          <a:ext cx="6692748" cy="42550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215223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C81E8BE7-8396-491E-AF6A-43347430B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015" y="1093787"/>
            <a:ext cx="3059969" cy="4697413"/>
          </a:xfrm>
        </p:spPr>
        <p:txBody>
          <a:bodyPr>
            <a:normAutofit/>
          </a:bodyPr>
          <a:lstStyle/>
          <a:p>
            <a:r>
              <a:rPr lang="pt-PT" dirty="0"/>
              <a:t>planeamento</a:t>
            </a:r>
          </a:p>
        </p:txBody>
      </p:sp>
      <p:sp useBgFill="1">
        <p:nvSpPr>
          <p:cNvPr id="39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5BF061D-E99F-4CA4-9FE4-4E563599E2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5467" y="1093788"/>
            <a:ext cx="5831944" cy="4697413"/>
          </a:xfrm>
        </p:spPr>
        <p:txBody>
          <a:bodyPr>
            <a:normAutofit/>
          </a:bodyPr>
          <a:lstStyle/>
          <a:p>
            <a:r>
              <a:rPr lang="pt-PT" dirty="0"/>
              <a:t>Desenho Conceptual da Base de Dados</a:t>
            </a:r>
          </a:p>
          <a:p>
            <a:r>
              <a:rPr lang="pt-PT" dirty="0"/>
              <a:t>Mockups EVITAR Mobile</a:t>
            </a:r>
          </a:p>
          <a:p>
            <a:r>
              <a:rPr lang="pt-PT" dirty="0"/>
              <a:t>Definição e Adaptação de Templates ReactJS para EVITAR WEB</a:t>
            </a:r>
          </a:p>
          <a:p>
            <a:r>
              <a:rPr lang="pt-PT" dirty="0"/>
              <a:t>Operações CRUD</a:t>
            </a:r>
          </a:p>
          <a:p>
            <a:r>
              <a:rPr lang="pt-PT" dirty="0"/>
              <a:t>Desenvolvimento primário EVITAR Mobile</a:t>
            </a:r>
          </a:p>
          <a:p>
            <a:r>
              <a:rPr lang="pt-PT" dirty="0"/>
              <a:t>Ligação c/ Sensor RFID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378263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C47FCB11-21FA-4BB4-8531-BE53A8B8F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015" y="1093787"/>
            <a:ext cx="3059969" cy="4697413"/>
          </a:xfrm>
        </p:spPr>
        <p:txBody>
          <a:bodyPr>
            <a:normAutofit/>
          </a:bodyPr>
          <a:lstStyle/>
          <a:p>
            <a:r>
              <a:rPr lang="pt-PT" dirty="0"/>
              <a:t>Tarefas Realizadas</a:t>
            </a:r>
          </a:p>
        </p:txBody>
      </p:sp>
      <p:sp useBgFill="1">
        <p:nvSpPr>
          <p:cNvPr id="39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807CEB5-7CDE-480A-BA72-E2AEAC7899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5467" y="1093788"/>
            <a:ext cx="5831944" cy="469741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pt-PT" sz="1900"/>
              <a:t>Desenho Conceptual, Lógico e Físico da Base de Dados</a:t>
            </a:r>
          </a:p>
          <a:p>
            <a:pPr>
              <a:lnSpc>
                <a:spcPct val="110000"/>
              </a:lnSpc>
            </a:pPr>
            <a:r>
              <a:rPr lang="pt-PT" sz="1900"/>
              <a:t>Implementação da Base de Dados</a:t>
            </a:r>
          </a:p>
          <a:p>
            <a:pPr>
              <a:lnSpc>
                <a:spcPct val="110000"/>
              </a:lnSpc>
            </a:pPr>
            <a:r>
              <a:rPr lang="pt-PT" sz="1900"/>
              <a:t>Mockups EVITAR Mobile</a:t>
            </a:r>
          </a:p>
          <a:p>
            <a:pPr>
              <a:lnSpc>
                <a:spcPct val="110000"/>
              </a:lnSpc>
            </a:pPr>
            <a:r>
              <a:rPr lang="pt-PT" sz="1900"/>
              <a:t>Definição e Adaptação de Templates ReactJS para EVITAR Web</a:t>
            </a:r>
          </a:p>
          <a:p>
            <a:pPr>
              <a:lnSpc>
                <a:spcPct val="110000"/>
              </a:lnSpc>
            </a:pPr>
            <a:r>
              <a:rPr lang="pt-PT" sz="1900"/>
              <a:t>Operações CRUD</a:t>
            </a:r>
          </a:p>
          <a:p>
            <a:pPr>
              <a:lnSpc>
                <a:spcPct val="110000"/>
              </a:lnSpc>
            </a:pPr>
            <a:r>
              <a:rPr lang="pt-PT" sz="1900"/>
              <a:t>Autenticação e Autorização</a:t>
            </a:r>
          </a:p>
          <a:p>
            <a:pPr>
              <a:lnSpc>
                <a:spcPct val="110000"/>
              </a:lnSpc>
            </a:pPr>
            <a:r>
              <a:rPr lang="pt-PT" sz="1900"/>
              <a:t>Desenvolvimento EVITAR Mobile</a:t>
            </a:r>
          </a:p>
          <a:p>
            <a:pPr>
              <a:lnSpc>
                <a:spcPct val="110000"/>
              </a:lnSpc>
            </a:pPr>
            <a:r>
              <a:rPr lang="pt-PT" sz="1900"/>
              <a:t>Aprendizagem de fundamentos de eletrónica</a:t>
            </a:r>
          </a:p>
          <a:p>
            <a:pPr>
              <a:lnSpc>
                <a:spcPct val="110000"/>
              </a:lnSpc>
            </a:pPr>
            <a:r>
              <a:rPr lang="pt-PT" sz="1900"/>
              <a:t>Ligação de sensores c/ Raspberry Pi e desenvolvimento de Scripts</a:t>
            </a:r>
          </a:p>
          <a:p>
            <a:pPr>
              <a:lnSpc>
                <a:spcPct val="110000"/>
              </a:lnSpc>
            </a:pPr>
            <a:endParaRPr lang="pt-PT" sz="1900"/>
          </a:p>
        </p:txBody>
      </p:sp>
    </p:spTree>
    <p:extLst>
      <p:ext uri="{BB962C8B-B14F-4D97-AF65-F5344CB8AC3E}">
        <p14:creationId xmlns:p14="http://schemas.microsoft.com/office/powerpoint/2010/main" val="721316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47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8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9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4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309A829E-0212-4E60-B7F0-ABFCB48F5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015" y="1093787"/>
            <a:ext cx="3059969" cy="4697413"/>
          </a:xfrm>
        </p:spPr>
        <p:txBody>
          <a:bodyPr>
            <a:normAutofit/>
          </a:bodyPr>
          <a:lstStyle/>
          <a:p>
            <a:r>
              <a:rPr lang="pt-PT" dirty="0"/>
              <a:t>3º Sprint</a:t>
            </a:r>
            <a:br>
              <a:rPr lang="pt-PT" dirty="0"/>
            </a:br>
            <a:br>
              <a:rPr lang="pt-PT" dirty="0"/>
            </a:br>
            <a:r>
              <a:rPr lang="pt-PT" dirty="0"/>
              <a:t>08/11/2019  22/11/2019</a:t>
            </a:r>
          </a:p>
        </p:txBody>
      </p:sp>
      <p:sp useBgFill="1">
        <p:nvSpPr>
          <p:cNvPr id="75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A1FDA9B-9107-40B6-BCE7-D25E43D22E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5467" y="1093788"/>
            <a:ext cx="5831944" cy="4697413"/>
          </a:xfrm>
        </p:spPr>
        <p:txBody>
          <a:bodyPr>
            <a:normAutofit/>
          </a:bodyPr>
          <a:lstStyle/>
          <a:p>
            <a:r>
              <a:rPr lang="pt-PT" sz="2200" dirty="0"/>
              <a:t>Aprendizagem da Configuração de Pipelines</a:t>
            </a:r>
          </a:p>
          <a:p>
            <a:r>
              <a:rPr lang="pt-PT" sz="2200" dirty="0"/>
              <a:t>Desenho Conceptual Base de Dados</a:t>
            </a:r>
          </a:p>
          <a:p>
            <a:r>
              <a:rPr lang="pt-PT" sz="2200" dirty="0"/>
              <a:t>Elaborar Mockups EVITAR Mobile</a:t>
            </a:r>
          </a:p>
          <a:p>
            <a:r>
              <a:rPr lang="pt-PT" sz="2200" dirty="0"/>
              <a:t>Elaboração de Diagrama de Atividades</a:t>
            </a:r>
          </a:p>
          <a:p>
            <a:r>
              <a:rPr lang="pt-PT" sz="2200" dirty="0"/>
              <a:t>Reestruturação do Diagrama de Classes</a:t>
            </a:r>
          </a:p>
          <a:p>
            <a:r>
              <a:rPr lang="pt-PT" sz="2200" dirty="0"/>
              <a:t>Definir </a:t>
            </a:r>
            <a:r>
              <a:rPr lang="pt-PT" sz="2200" dirty="0" err="1"/>
              <a:t>Template</a:t>
            </a:r>
            <a:r>
              <a:rPr lang="pt-PT" sz="2200" dirty="0"/>
              <a:t> ReactJS </a:t>
            </a:r>
          </a:p>
          <a:p>
            <a:r>
              <a:rPr lang="pt-PT" sz="2200" dirty="0"/>
              <a:t>CRUD Colaborador</a:t>
            </a:r>
          </a:p>
          <a:p>
            <a:r>
              <a:rPr lang="pt-PT" sz="2200" dirty="0"/>
              <a:t>Desenvolvimento fundamentos EVITAR Mobile</a:t>
            </a:r>
          </a:p>
        </p:txBody>
      </p:sp>
    </p:spTree>
    <p:extLst>
      <p:ext uri="{BB962C8B-B14F-4D97-AF65-F5344CB8AC3E}">
        <p14:creationId xmlns:p14="http://schemas.microsoft.com/office/powerpoint/2010/main" val="3837904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2A535CCD-AAEA-4B18-BA45-D77A96697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015" y="1093787"/>
            <a:ext cx="3059969" cy="4697413"/>
          </a:xfrm>
        </p:spPr>
        <p:txBody>
          <a:bodyPr>
            <a:normAutofit/>
          </a:bodyPr>
          <a:lstStyle/>
          <a:p>
            <a:r>
              <a:rPr lang="pt-PT" dirty="0"/>
              <a:t>4º Sprint</a:t>
            </a:r>
            <a:br>
              <a:rPr lang="pt-PT" dirty="0"/>
            </a:br>
            <a:br>
              <a:rPr lang="pt-PT" dirty="0"/>
            </a:br>
            <a:r>
              <a:rPr lang="pt-PT" dirty="0"/>
              <a:t>25/11/2019 05/12/2019 </a:t>
            </a:r>
          </a:p>
        </p:txBody>
      </p:sp>
      <p:sp useBgFill="1">
        <p:nvSpPr>
          <p:cNvPr id="39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F4D63C1-0545-44ED-BC54-F43A04D87C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5466" y="352926"/>
            <a:ext cx="6771747" cy="6288506"/>
          </a:xfrm>
        </p:spPr>
        <p:txBody>
          <a:bodyPr>
            <a:normAutofit fontScale="85000" lnSpcReduction="20000"/>
          </a:bodyPr>
          <a:lstStyle/>
          <a:p>
            <a:r>
              <a:rPr lang="pt-PT" dirty="0"/>
              <a:t>Elaborar Relatório Geral</a:t>
            </a:r>
          </a:p>
          <a:p>
            <a:r>
              <a:rPr lang="pt-PT" dirty="0"/>
              <a:t>Elaborar Relatórios Individuais</a:t>
            </a:r>
          </a:p>
          <a:p>
            <a:r>
              <a:rPr lang="pt-PT" dirty="0"/>
              <a:t>Elaborar Apresentação</a:t>
            </a:r>
          </a:p>
          <a:p>
            <a:r>
              <a:rPr lang="pt-PT" dirty="0"/>
              <a:t>Desenho Lógico e Físico da Base de Dados</a:t>
            </a:r>
          </a:p>
          <a:p>
            <a:r>
              <a:rPr lang="pt-PT" dirty="0"/>
              <a:t>Implementação da Base de Dados</a:t>
            </a:r>
          </a:p>
          <a:p>
            <a:r>
              <a:rPr lang="pt-PT" dirty="0"/>
              <a:t>CRUD Cargo, EPI e Movimento</a:t>
            </a:r>
          </a:p>
          <a:p>
            <a:r>
              <a:rPr lang="pt-PT" dirty="0"/>
              <a:t>Autenticação e Autorização</a:t>
            </a:r>
          </a:p>
          <a:p>
            <a:r>
              <a:rPr lang="pt-PT" dirty="0"/>
              <a:t>Desenvolvimento EVITAR Mobile</a:t>
            </a:r>
          </a:p>
          <a:p>
            <a:r>
              <a:rPr lang="pt-PT" dirty="0"/>
              <a:t>Adaptação do </a:t>
            </a:r>
            <a:r>
              <a:rPr lang="pt-PT" dirty="0" err="1"/>
              <a:t>Template</a:t>
            </a:r>
            <a:r>
              <a:rPr lang="pt-PT" dirty="0"/>
              <a:t> ReactJS aos Mockups EVITAR Web</a:t>
            </a:r>
          </a:p>
          <a:p>
            <a:r>
              <a:rPr lang="pt-PT" dirty="0"/>
              <a:t>Aprender fundamentos eletrónica</a:t>
            </a:r>
          </a:p>
          <a:p>
            <a:r>
              <a:rPr lang="pt-PT" dirty="0"/>
              <a:t>Instalar e configurar sistema operativo NOOBS no Raspberry Pi</a:t>
            </a:r>
          </a:p>
          <a:p>
            <a:r>
              <a:rPr lang="pt-PT" dirty="0"/>
              <a:t>Ligar LCD1602 e Potenciómetro ao Raspberry Pi e desenvolvimento dos Scripts de controlo LCD1602 e RC522 RFID Sensor</a:t>
            </a:r>
          </a:p>
        </p:txBody>
      </p:sp>
    </p:spTree>
    <p:extLst>
      <p:ext uri="{BB962C8B-B14F-4D97-AF65-F5344CB8AC3E}">
        <p14:creationId xmlns:p14="http://schemas.microsoft.com/office/powerpoint/2010/main" val="541002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A8D26D07-74BE-4943-B9B2-F4D678E9D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015" y="1093787"/>
            <a:ext cx="3059969" cy="4697413"/>
          </a:xfrm>
        </p:spPr>
        <p:txBody>
          <a:bodyPr>
            <a:normAutofit/>
          </a:bodyPr>
          <a:lstStyle/>
          <a:p>
            <a:r>
              <a:rPr lang="pt-PT" dirty="0"/>
              <a:t>Engenharia de software</a:t>
            </a:r>
          </a:p>
        </p:txBody>
      </p:sp>
      <p:sp useBgFill="1">
        <p:nvSpPr>
          <p:cNvPr id="39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36729B8-C7D7-4709-A704-8B52370D2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5467" y="1093788"/>
            <a:ext cx="5831944" cy="4697413"/>
          </a:xfrm>
        </p:spPr>
        <p:txBody>
          <a:bodyPr>
            <a:normAutofit/>
          </a:bodyPr>
          <a:lstStyle/>
          <a:p>
            <a:r>
              <a:rPr lang="pt-PT" dirty="0"/>
              <a:t>Diagrama de Atividades</a:t>
            </a:r>
          </a:p>
          <a:p>
            <a:r>
              <a:rPr lang="pt-PT" dirty="0"/>
              <a:t>Diagrama de Classes</a:t>
            </a:r>
          </a:p>
          <a:p>
            <a:r>
              <a:rPr lang="pt-PT" dirty="0"/>
              <a:t>Mockups EVITAR Mobile</a:t>
            </a:r>
          </a:p>
          <a:p>
            <a:r>
              <a:rPr lang="pt-PT" dirty="0"/>
              <a:t>Mockups EVITAR Web 2.0</a:t>
            </a:r>
          </a:p>
          <a:p>
            <a:r>
              <a:rPr lang="pt-PT" dirty="0"/>
              <a:t>Criação e configuração de Pipelines</a:t>
            </a:r>
          </a:p>
          <a:p>
            <a:r>
              <a:rPr lang="pt-PT" dirty="0"/>
              <a:t>Desenho Conceptual, Lógico e Físico da EVITAR Database</a:t>
            </a:r>
          </a:p>
        </p:txBody>
      </p:sp>
    </p:spTree>
    <p:extLst>
      <p:ext uri="{BB962C8B-B14F-4D97-AF65-F5344CB8AC3E}">
        <p14:creationId xmlns:p14="http://schemas.microsoft.com/office/powerpoint/2010/main" val="13878893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roup 102">
            <a:extLst>
              <a:ext uri="{FF2B5EF4-FFF2-40B4-BE49-F238E27FC236}">
                <a16:creationId xmlns:a16="http://schemas.microsoft.com/office/drawing/2014/main" id="{295D8671-7CA1-4226-ABB1-79262A34F3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04" name="Rectangle 103">
              <a:extLst>
                <a:ext uri="{FF2B5EF4-FFF2-40B4-BE49-F238E27FC236}">
                  <a16:creationId xmlns:a16="http://schemas.microsoft.com/office/drawing/2014/main" id="{C81D6096-F6EC-49B2-9D57-FF3F5D7F7D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5" name="Picture 2">
              <a:extLst>
                <a:ext uri="{FF2B5EF4-FFF2-40B4-BE49-F238E27FC236}">
                  <a16:creationId xmlns:a16="http://schemas.microsoft.com/office/drawing/2014/main" id="{CEBA65C8-497F-4963-A9D2-E0FC11388A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p14="http://schemas.microsoft.com/office/powerpoint/2010/main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5" name="Imagem 14" descr="Uma imagem com desenho&#10;&#10;Descrição gerada automaticamente">
            <a:extLst>
              <a:ext uri="{FF2B5EF4-FFF2-40B4-BE49-F238E27FC236}">
                <a16:creationId xmlns:a16="http://schemas.microsoft.com/office/drawing/2014/main" id="{390257A4-22D7-4BF5-BF42-68380077F3B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/>
          </a:blip>
          <a:srcRect l="7047" r="4155"/>
          <a:stretch/>
        </p:blipFill>
        <p:spPr>
          <a:xfrm>
            <a:off x="3612" y="10"/>
            <a:ext cx="6090800" cy="6857990"/>
          </a:xfrm>
          <a:prstGeom prst="rect">
            <a:avLst/>
          </a:prstGeom>
        </p:spPr>
      </p:pic>
      <p:pic>
        <p:nvPicPr>
          <p:cNvPr id="5" name="Imagem 4" descr="Uma imagem com símbolo, desenho, mulher&#10;&#10;Descrição gerada automaticamente">
            <a:extLst>
              <a:ext uri="{FF2B5EF4-FFF2-40B4-BE49-F238E27FC236}">
                <a16:creationId xmlns:a16="http://schemas.microsoft.com/office/drawing/2014/main" id="{08B65F27-789A-44D7-8A5A-6D76CF5B692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alphaModFix/>
          </a:blip>
          <a:srcRect l="3859" r="7344"/>
          <a:stretch/>
        </p:blipFill>
        <p:spPr>
          <a:xfrm>
            <a:off x="6101200" y="10"/>
            <a:ext cx="6090800" cy="6857990"/>
          </a:xfrm>
          <a:prstGeom prst="rect">
            <a:avLst/>
          </a:prstGeom>
        </p:spPr>
      </p:pic>
      <p:grpSp>
        <p:nvGrpSpPr>
          <p:cNvPr id="107" name="Group 106">
            <a:extLst>
              <a:ext uri="{FF2B5EF4-FFF2-40B4-BE49-F238E27FC236}">
                <a16:creationId xmlns:a16="http://schemas.microsoft.com/office/drawing/2014/main" id="{27A3A478-1DFA-4CFC-BEA7-199479B33D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72533" y="0"/>
            <a:ext cx="11455400" cy="6848476"/>
            <a:chOff x="372533" y="0"/>
            <a:chExt cx="11455400" cy="6848476"/>
          </a:xfrm>
        </p:grpSpPr>
        <p:sp>
          <p:nvSpPr>
            <p:cNvPr id="108" name="Round Diagonal Corner Rectangle 7">
              <a:extLst>
                <a:ext uri="{FF2B5EF4-FFF2-40B4-BE49-F238E27FC236}">
                  <a16:creationId xmlns:a16="http://schemas.microsoft.com/office/drawing/2014/main" id="{5C636B88-86D0-4413-A336-802DA34D8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22867" y="766234"/>
              <a:ext cx="10346266" cy="5325532"/>
            </a:xfrm>
            <a:prstGeom prst="round2DiagRect">
              <a:avLst>
                <a:gd name="adj1" fmla="val 4147"/>
                <a:gd name="adj2" fmla="val 0"/>
              </a:avLst>
            </a:prstGeom>
            <a:solidFill>
              <a:schemeClr val="bg1">
                <a:alpha val="80000"/>
              </a:schemeClr>
            </a:solidFill>
            <a:ln w="19050" cap="sq">
              <a:solidFill>
                <a:schemeClr val="tx2">
                  <a:alpha val="60000"/>
                </a:schemeClr>
              </a:solidFill>
              <a:miter lim="800000"/>
            </a:ln>
            <a:effectLst>
              <a:outerShdw blurRad="889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B10D1C13-53E8-48B1-A5A8-00B26E55AE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085512" y="0"/>
              <a:ext cx="650875" cy="1730375"/>
              <a:chOff x="11347978" y="0"/>
              <a:chExt cx="650875" cy="1730375"/>
            </a:xfrm>
          </p:grpSpPr>
          <p:sp>
            <p:nvSpPr>
              <p:cNvPr id="129" name="Freeform 32">
                <a:extLst>
                  <a:ext uri="{FF2B5EF4-FFF2-40B4-BE49-F238E27FC236}">
                    <a16:creationId xmlns:a16="http://schemas.microsoft.com/office/drawing/2014/main" id="{929C133D-31C6-4085-A3B2-996B9B1D476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67041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130" name="Freeform 33">
                <a:extLst>
                  <a:ext uri="{FF2B5EF4-FFF2-40B4-BE49-F238E27FC236}">
                    <a16:creationId xmlns:a16="http://schemas.microsoft.com/office/drawing/2014/main" id="{FD6FBC4B-109A-46B0-8FF7-E8945A0291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47978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131" name="Freeform 34">
                <a:extLst>
                  <a:ext uri="{FF2B5EF4-FFF2-40B4-BE49-F238E27FC236}">
                    <a16:creationId xmlns:a16="http://schemas.microsoft.com/office/drawing/2014/main" id="{5998DDF7-ED8C-4ECB-B135-6544719E36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14678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132" name="Freeform 37">
                <a:extLst>
                  <a:ext uri="{FF2B5EF4-FFF2-40B4-BE49-F238E27FC236}">
                    <a16:creationId xmlns:a16="http://schemas.microsoft.com/office/drawing/2014/main" id="{39E487C4-E984-4E8F-B6C5-8C1310153A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94053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</p:grp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F1A4D289-2489-4233-A7E6-E21F6C89BF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flipH="1">
              <a:off x="11229445" y="4867275"/>
              <a:ext cx="598488" cy="1981201"/>
              <a:chOff x="11424178" y="4867275"/>
              <a:chExt cx="598488" cy="1981201"/>
            </a:xfrm>
          </p:grpSpPr>
          <p:sp>
            <p:nvSpPr>
              <p:cNvPr id="123" name="Freeform 35">
                <a:extLst>
                  <a:ext uri="{FF2B5EF4-FFF2-40B4-BE49-F238E27FC236}">
                    <a16:creationId xmlns:a16="http://schemas.microsoft.com/office/drawing/2014/main" id="{0F2320B6-057F-4C5E-8634-F28405D8BE2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14666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124" name="Freeform 36">
                <a:extLst>
                  <a:ext uri="{FF2B5EF4-FFF2-40B4-BE49-F238E27FC236}">
                    <a16:creationId xmlns:a16="http://schemas.microsoft.com/office/drawing/2014/main" id="{B5012E84-3894-4969-BF04-759863DCFA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55966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125" name="Freeform 38">
                <a:extLst>
                  <a:ext uri="{FF2B5EF4-FFF2-40B4-BE49-F238E27FC236}">
                    <a16:creationId xmlns:a16="http://schemas.microsoft.com/office/drawing/2014/main" id="{F99E8576-B349-43BC-AE13-6AEE192436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19441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126" name="Freeform 39">
                <a:extLst>
                  <a:ext uri="{FF2B5EF4-FFF2-40B4-BE49-F238E27FC236}">
                    <a16:creationId xmlns:a16="http://schemas.microsoft.com/office/drawing/2014/main" id="{6B59F7D3-E0F5-4B3B-BFD7-FFDE3716C6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24178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127" name="Freeform 40">
                <a:extLst>
                  <a:ext uri="{FF2B5EF4-FFF2-40B4-BE49-F238E27FC236}">
                    <a16:creationId xmlns:a16="http://schemas.microsoft.com/office/drawing/2014/main" id="{2C45F1CD-77B2-419B-81CE-05DD0FE597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32166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128" name="Rectangle 41">
                <a:extLst>
                  <a:ext uri="{FF2B5EF4-FFF2-40B4-BE49-F238E27FC236}">
                    <a16:creationId xmlns:a16="http://schemas.microsoft.com/office/drawing/2014/main" id="{647CA5DD-D320-4F0D-B703-D3190E52C1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22653" y="6596063"/>
                <a:ext cx="23813" cy="252413"/>
              </a:xfrm>
              <a:prstGeom prst="rect">
                <a:avLst/>
              </a:pr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</p:grp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DA09E70E-FCC3-4BE9-A2D2-3756B3C21F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flipH="1">
              <a:off x="440267" y="5118101"/>
              <a:ext cx="650875" cy="1730375"/>
              <a:chOff x="118533" y="5118101"/>
              <a:chExt cx="650875" cy="1730375"/>
            </a:xfrm>
          </p:grpSpPr>
          <p:sp>
            <p:nvSpPr>
              <p:cNvPr id="119" name="Freeform 32">
                <a:extLst>
                  <a:ext uri="{FF2B5EF4-FFF2-40B4-BE49-F238E27FC236}">
                    <a16:creationId xmlns:a16="http://schemas.microsoft.com/office/drawing/2014/main" id="{139E40F6-0F81-41A8-97B3-DB077E31B56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237596" y="6335713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120" name="Freeform 33">
                <a:extLst>
                  <a:ext uri="{FF2B5EF4-FFF2-40B4-BE49-F238E27FC236}">
                    <a16:creationId xmlns:a16="http://schemas.microsoft.com/office/drawing/2014/main" id="{1B51B480-BEB7-4490-BA63-84CEA4BCA0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18533" y="622141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121" name="Freeform 34">
                <a:extLst>
                  <a:ext uri="{FF2B5EF4-FFF2-40B4-BE49-F238E27FC236}">
                    <a16:creationId xmlns:a16="http://schemas.microsoft.com/office/drawing/2014/main" id="{2A26F9CF-D76E-448A-9E98-D3CE3471E5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385233" y="5118101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122" name="Freeform 37">
                <a:extLst>
                  <a:ext uri="{FF2B5EF4-FFF2-40B4-BE49-F238E27FC236}">
                    <a16:creationId xmlns:a16="http://schemas.microsoft.com/office/drawing/2014/main" id="{8A0588E8-A0A6-4E8B-A5F2-2F9AC1783C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464608" y="5299075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</p:grp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8F4804AF-6B98-4C1D-A159-A6DFC3B8CD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72533" y="0"/>
              <a:ext cx="598488" cy="1981201"/>
              <a:chOff x="194733" y="0"/>
              <a:chExt cx="598488" cy="1981201"/>
            </a:xfrm>
          </p:grpSpPr>
          <p:sp>
            <p:nvSpPr>
              <p:cNvPr id="113" name="Freeform 35">
                <a:extLst>
                  <a:ext uri="{FF2B5EF4-FFF2-40B4-BE49-F238E27FC236}">
                    <a16:creationId xmlns:a16="http://schemas.microsoft.com/office/drawing/2014/main" id="{C2BD3496-1453-497E-A876-4DC4E79B288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285221" y="0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114" name="Freeform 36">
                <a:extLst>
                  <a:ext uri="{FF2B5EF4-FFF2-40B4-BE49-F238E27FC236}">
                    <a16:creationId xmlns:a16="http://schemas.microsoft.com/office/drawing/2014/main" id="{0F6993B7-5F9B-441A-AD22-28F6158A42A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526521" y="1141413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115" name="Freeform 38">
                <a:extLst>
                  <a:ext uri="{FF2B5EF4-FFF2-40B4-BE49-F238E27FC236}">
                    <a16:creationId xmlns:a16="http://schemas.microsoft.com/office/drawing/2014/main" id="{98A956F2-6DF7-4FDB-8E3E-457471889A6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389996" y="1792288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116" name="Freeform 39">
                <a:extLst>
                  <a:ext uri="{FF2B5EF4-FFF2-40B4-BE49-F238E27FC236}">
                    <a16:creationId xmlns:a16="http://schemas.microsoft.com/office/drawing/2014/main" id="{E355EA5E-AC78-4F41-80BE-CCE3615DFA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94733" y="0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117" name="Freeform 40">
                <a:extLst>
                  <a:ext uri="{FF2B5EF4-FFF2-40B4-BE49-F238E27FC236}">
                    <a16:creationId xmlns:a16="http://schemas.microsoft.com/office/drawing/2014/main" id="{9F501A16-ECBA-448C-85A2-4200AD2ECA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02721" y="24288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118" name="Rectangle 41">
                <a:extLst>
                  <a:ext uri="{FF2B5EF4-FFF2-40B4-BE49-F238E27FC236}">
                    <a16:creationId xmlns:a16="http://schemas.microsoft.com/office/drawing/2014/main" id="{7C963951-7820-4BD0-8655-85E39E8BB6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93208" y="0"/>
                <a:ext cx="23813" cy="252413"/>
              </a:xfrm>
              <a:prstGeom prst="rect">
                <a:avLst/>
              </a:pr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</p:grp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0D376BF1-9D86-4C92-91B7-0EA23082D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007533"/>
            <a:ext cx="9905998" cy="1092200"/>
          </a:xfrm>
        </p:spPr>
        <p:txBody>
          <a:bodyPr>
            <a:normAutofit/>
          </a:bodyPr>
          <a:lstStyle/>
          <a:p>
            <a:pPr algn="ctr"/>
            <a:r>
              <a:rPr lang="pt-PT" dirty="0"/>
              <a:t>Back-End</a:t>
            </a:r>
            <a:endParaRPr lang="pt-PT"/>
          </a:p>
        </p:txBody>
      </p: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D9AB276C-D58E-4C6B-9A52-58B08F550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  <a:endCxn id="8" idx="3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3354" y="-464"/>
            <a:ext cx="2646" cy="766698"/>
          </a:xfrm>
          <a:prstGeom prst="line">
            <a:avLst/>
          </a:prstGeom>
          <a:solidFill>
            <a:schemeClr val="tx2">
              <a:alpha val="60000"/>
            </a:schemeClr>
          </a:solidFill>
          <a:ln w="19050">
            <a:solidFill>
              <a:schemeClr val="tx2">
                <a:alpha val="60000"/>
              </a:schemeClr>
            </a:solidFill>
          </a:ln>
          <a:effectLst>
            <a:outerShdw blurRad="50800" dist="38100" dir="2700000" algn="tl" rotWithShape="0">
              <a:srgbClr val="000000">
                <a:alpha val="58000"/>
              </a:srgbClr>
            </a:outerShdw>
          </a:effectLst>
        </p:spPr>
      </p:cxn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12290CA-2732-4F40-9189-1FD16BA9CE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2252134"/>
            <a:ext cx="9905999" cy="3454399"/>
          </a:xfrm>
        </p:spPr>
        <p:txBody>
          <a:bodyPr anchor="ctr">
            <a:normAutofit/>
          </a:bodyPr>
          <a:lstStyle/>
          <a:p>
            <a:r>
              <a:rPr lang="pt-PT" sz="2000"/>
              <a:t>Autenticação e Autorização</a:t>
            </a:r>
          </a:p>
          <a:p>
            <a:r>
              <a:rPr lang="pt-PT" sz="2000"/>
              <a:t>CRUD Colaborador, EPI, Cargo e Movimento</a:t>
            </a:r>
          </a:p>
          <a:p>
            <a:r>
              <a:rPr lang="pt-PT" sz="2000"/>
              <a:t>Integração com ferramenta Swagger</a:t>
            </a:r>
          </a:p>
        </p:txBody>
      </p: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FE1E6C54-F0A1-4416-9865-9105257F76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  <a:stCxn id="8" idx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092560" y="6091766"/>
            <a:ext cx="3440" cy="770681"/>
          </a:xfrm>
          <a:prstGeom prst="line">
            <a:avLst/>
          </a:prstGeom>
          <a:solidFill>
            <a:schemeClr val="tx2">
              <a:alpha val="60000"/>
            </a:schemeClr>
          </a:solidFill>
          <a:ln w="19050">
            <a:solidFill>
              <a:schemeClr val="tx2">
                <a:alpha val="60000"/>
              </a:schemeClr>
            </a:solidFill>
          </a:ln>
          <a:effectLst>
            <a:outerShdw blurRad="50800" dist="38100" dir="2700000" algn="tl" rotWithShape="0">
              <a:srgbClr val="000000">
                <a:alpha val="58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22366715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>
            <a:extLst>
              <a:ext uri="{FF2B5EF4-FFF2-40B4-BE49-F238E27FC236}">
                <a16:creationId xmlns:a16="http://schemas.microsoft.com/office/drawing/2014/main" id="{9C9A395D-0E3C-47A2-BD3C-E0B63FFEB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50" name="Rectangle 49">
              <a:extLst>
                <a:ext uri="{FF2B5EF4-FFF2-40B4-BE49-F238E27FC236}">
                  <a16:creationId xmlns:a16="http://schemas.microsoft.com/office/drawing/2014/main" id="{0679A098-1291-4ABE-A761-D1BEDD68E0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1" name="Picture 2">
              <a:extLst>
                <a:ext uri="{FF2B5EF4-FFF2-40B4-BE49-F238E27FC236}">
                  <a16:creationId xmlns:a16="http://schemas.microsoft.com/office/drawing/2014/main" id="{04DF8F41-DD3B-47AD-A8E9-6B42152BE2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Imagem 4" descr="Uma imagem com desenho, janela&#10;&#10;Descrição gerada automaticamente">
            <a:extLst>
              <a:ext uri="{FF2B5EF4-FFF2-40B4-BE49-F238E27FC236}">
                <a16:creationId xmlns:a16="http://schemas.microsoft.com/office/drawing/2014/main" id="{DEFB904D-A2F4-487B-BCF0-A3FA5F20F5F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/>
          </a:blip>
          <a:srcRect t="10075" b="10396"/>
          <a:stretch/>
        </p:blipFill>
        <p:spPr>
          <a:xfrm>
            <a:off x="3611" y="10"/>
            <a:ext cx="12188389" cy="6857990"/>
          </a:xfrm>
          <a:prstGeom prst="rect">
            <a:avLst/>
          </a:prstGeom>
        </p:spPr>
      </p:pic>
      <p:grpSp>
        <p:nvGrpSpPr>
          <p:cNvPr id="53" name="Group 52">
            <a:extLst>
              <a:ext uri="{FF2B5EF4-FFF2-40B4-BE49-F238E27FC236}">
                <a16:creationId xmlns:a16="http://schemas.microsoft.com/office/drawing/2014/main" id="{1D4E244F-B3CC-4EA6-AEF8-9C10A9F2D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72533" y="0"/>
            <a:ext cx="11455400" cy="6848476"/>
            <a:chOff x="372533" y="0"/>
            <a:chExt cx="11455400" cy="6848476"/>
          </a:xfrm>
        </p:grpSpPr>
        <p:sp>
          <p:nvSpPr>
            <p:cNvPr id="54" name="Round Diagonal Corner Rectangle 7">
              <a:extLst>
                <a:ext uri="{FF2B5EF4-FFF2-40B4-BE49-F238E27FC236}">
                  <a16:creationId xmlns:a16="http://schemas.microsoft.com/office/drawing/2014/main" id="{3ADF6A4B-498A-43D2-93FC-45D1C94E17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22867" y="766234"/>
              <a:ext cx="10346266" cy="5325532"/>
            </a:xfrm>
            <a:prstGeom prst="round2DiagRect">
              <a:avLst>
                <a:gd name="adj1" fmla="val 4147"/>
                <a:gd name="adj2" fmla="val 0"/>
              </a:avLst>
            </a:prstGeom>
            <a:solidFill>
              <a:schemeClr val="bg1">
                <a:alpha val="80000"/>
              </a:schemeClr>
            </a:solidFill>
            <a:ln w="19050" cap="sq">
              <a:solidFill>
                <a:schemeClr val="tx2">
                  <a:alpha val="60000"/>
                </a:schemeClr>
              </a:solidFill>
              <a:miter lim="800000"/>
            </a:ln>
            <a:effectLst>
              <a:outerShdw blurRad="889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2234058F-4A78-4BDB-BB4C-D5C3A3A503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085512" y="0"/>
              <a:ext cx="650875" cy="1730375"/>
              <a:chOff x="11347978" y="0"/>
              <a:chExt cx="650875" cy="1730375"/>
            </a:xfrm>
          </p:grpSpPr>
          <p:sp>
            <p:nvSpPr>
              <p:cNvPr id="75" name="Freeform 32">
                <a:extLst>
                  <a:ext uri="{FF2B5EF4-FFF2-40B4-BE49-F238E27FC236}">
                    <a16:creationId xmlns:a16="http://schemas.microsoft.com/office/drawing/2014/main" id="{81923CAD-9918-44BE-9706-67D58C9723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67041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76" name="Freeform 33">
                <a:extLst>
                  <a:ext uri="{FF2B5EF4-FFF2-40B4-BE49-F238E27FC236}">
                    <a16:creationId xmlns:a16="http://schemas.microsoft.com/office/drawing/2014/main" id="{DB4D2157-45E9-4E6B-B4F9-872B39F133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47978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77" name="Freeform 34">
                <a:extLst>
                  <a:ext uri="{FF2B5EF4-FFF2-40B4-BE49-F238E27FC236}">
                    <a16:creationId xmlns:a16="http://schemas.microsoft.com/office/drawing/2014/main" id="{3AF950BB-DE8F-4B49-8982-2DF7730EE30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14678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78" name="Freeform 37">
                <a:extLst>
                  <a:ext uri="{FF2B5EF4-FFF2-40B4-BE49-F238E27FC236}">
                    <a16:creationId xmlns:a16="http://schemas.microsoft.com/office/drawing/2014/main" id="{AE9B44C5-8A5E-4526-99B4-DBB63CC2D1B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94053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A910EF9E-D7FF-4921-A289-5AB046461A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flipH="1">
              <a:off x="11229445" y="4867275"/>
              <a:ext cx="598488" cy="1981201"/>
              <a:chOff x="11424178" y="4867275"/>
              <a:chExt cx="598488" cy="1981201"/>
            </a:xfrm>
          </p:grpSpPr>
          <p:sp>
            <p:nvSpPr>
              <p:cNvPr id="69" name="Freeform 35">
                <a:extLst>
                  <a:ext uri="{FF2B5EF4-FFF2-40B4-BE49-F238E27FC236}">
                    <a16:creationId xmlns:a16="http://schemas.microsoft.com/office/drawing/2014/main" id="{5D1500E8-0351-4B53-9578-09F33B26CE6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14666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70" name="Freeform 36">
                <a:extLst>
                  <a:ext uri="{FF2B5EF4-FFF2-40B4-BE49-F238E27FC236}">
                    <a16:creationId xmlns:a16="http://schemas.microsoft.com/office/drawing/2014/main" id="{65A2BF85-98D8-4340-AF82-808A1EC255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55966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71" name="Freeform 38">
                <a:extLst>
                  <a:ext uri="{FF2B5EF4-FFF2-40B4-BE49-F238E27FC236}">
                    <a16:creationId xmlns:a16="http://schemas.microsoft.com/office/drawing/2014/main" id="{B0441C99-23C8-42B2-A9A2-36F6CE6BAA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19441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72" name="Freeform 39">
                <a:extLst>
                  <a:ext uri="{FF2B5EF4-FFF2-40B4-BE49-F238E27FC236}">
                    <a16:creationId xmlns:a16="http://schemas.microsoft.com/office/drawing/2014/main" id="{3304648D-1287-492A-A76B-4724456AED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24178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73" name="Freeform 40">
                <a:extLst>
                  <a:ext uri="{FF2B5EF4-FFF2-40B4-BE49-F238E27FC236}">
                    <a16:creationId xmlns:a16="http://schemas.microsoft.com/office/drawing/2014/main" id="{32B78AFE-D9B6-41B5-B593-4B797DA21EB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32166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74" name="Rectangle 41">
                <a:extLst>
                  <a:ext uri="{FF2B5EF4-FFF2-40B4-BE49-F238E27FC236}">
                    <a16:creationId xmlns:a16="http://schemas.microsoft.com/office/drawing/2014/main" id="{BCA10968-EDF7-42D6-90B0-53A80026F8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22653" y="6596063"/>
                <a:ext cx="23813" cy="252413"/>
              </a:xfrm>
              <a:prstGeom prst="rect">
                <a:avLst/>
              </a:pr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AD1EB8D8-CD83-45AD-9D5A-A9E2D3C112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flipH="1">
              <a:off x="440267" y="5118101"/>
              <a:ext cx="650875" cy="1730375"/>
              <a:chOff x="118533" y="5118101"/>
              <a:chExt cx="650875" cy="1730375"/>
            </a:xfrm>
          </p:grpSpPr>
          <p:sp>
            <p:nvSpPr>
              <p:cNvPr id="65" name="Freeform 32">
                <a:extLst>
                  <a:ext uri="{FF2B5EF4-FFF2-40B4-BE49-F238E27FC236}">
                    <a16:creationId xmlns:a16="http://schemas.microsoft.com/office/drawing/2014/main" id="{8A6D937B-952D-4A1B-BF33-2FEEE73675C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237596" y="6335713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66" name="Freeform 33">
                <a:extLst>
                  <a:ext uri="{FF2B5EF4-FFF2-40B4-BE49-F238E27FC236}">
                    <a16:creationId xmlns:a16="http://schemas.microsoft.com/office/drawing/2014/main" id="{B1150F7C-2943-4E9B-9DE9-A6BFE2646E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18533" y="622141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67" name="Freeform 34">
                <a:extLst>
                  <a:ext uri="{FF2B5EF4-FFF2-40B4-BE49-F238E27FC236}">
                    <a16:creationId xmlns:a16="http://schemas.microsoft.com/office/drawing/2014/main" id="{A4C8781F-2B1E-44FB-A324-F38A31F0C4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385233" y="5118101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68" name="Freeform 37">
                <a:extLst>
                  <a:ext uri="{FF2B5EF4-FFF2-40B4-BE49-F238E27FC236}">
                    <a16:creationId xmlns:a16="http://schemas.microsoft.com/office/drawing/2014/main" id="{D03FBB69-F351-4E02-8966-FCEF0F202A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464608" y="5299075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B201A811-52F0-4094-9436-ED11EA904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72533" y="0"/>
              <a:ext cx="598488" cy="1981201"/>
              <a:chOff x="194733" y="0"/>
              <a:chExt cx="598488" cy="1981201"/>
            </a:xfrm>
          </p:grpSpPr>
          <p:sp>
            <p:nvSpPr>
              <p:cNvPr id="59" name="Freeform 35">
                <a:extLst>
                  <a:ext uri="{FF2B5EF4-FFF2-40B4-BE49-F238E27FC236}">
                    <a16:creationId xmlns:a16="http://schemas.microsoft.com/office/drawing/2014/main" id="{9FC3980B-D9F9-442F-9A4E-C7F4E8D102C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285221" y="0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60" name="Freeform 36">
                <a:extLst>
                  <a:ext uri="{FF2B5EF4-FFF2-40B4-BE49-F238E27FC236}">
                    <a16:creationId xmlns:a16="http://schemas.microsoft.com/office/drawing/2014/main" id="{910EFCEE-C831-466C-AC2F-94F88DBC0D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526521" y="1141413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61" name="Freeform 38">
                <a:extLst>
                  <a:ext uri="{FF2B5EF4-FFF2-40B4-BE49-F238E27FC236}">
                    <a16:creationId xmlns:a16="http://schemas.microsoft.com/office/drawing/2014/main" id="{2615A3E9-7D96-4000-98B6-AEEF6A64333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389996" y="1792288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62" name="Freeform 39">
                <a:extLst>
                  <a:ext uri="{FF2B5EF4-FFF2-40B4-BE49-F238E27FC236}">
                    <a16:creationId xmlns:a16="http://schemas.microsoft.com/office/drawing/2014/main" id="{32C5195D-6336-43F8-B899-DF72D2AE86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94733" y="0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63" name="Freeform 40">
                <a:extLst>
                  <a:ext uri="{FF2B5EF4-FFF2-40B4-BE49-F238E27FC236}">
                    <a16:creationId xmlns:a16="http://schemas.microsoft.com/office/drawing/2014/main" id="{8ABD3FAB-A4EA-4D58-8742-268B17D11E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02721" y="24288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64" name="Rectangle 41">
                <a:extLst>
                  <a:ext uri="{FF2B5EF4-FFF2-40B4-BE49-F238E27FC236}">
                    <a16:creationId xmlns:a16="http://schemas.microsoft.com/office/drawing/2014/main" id="{A9C0472A-2593-4A0C-A011-A742360A06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93208" y="0"/>
                <a:ext cx="23813" cy="252413"/>
              </a:xfrm>
              <a:prstGeom prst="rect">
                <a:avLst/>
              </a:pr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</p:grp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098EED67-B69D-4D8E-84D5-B50501766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007533"/>
            <a:ext cx="9905998" cy="1092200"/>
          </a:xfrm>
        </p:spPr>
        <p:txBody>
          <a:bodyPr>
            <a:normAutofit/>
          </a:bodyPr>
          <a:lstStyle/>
          <a:p>
            <a:pPr algn="ctr"/>
            <a:r>
              <a:rPr lang="pt-PT" dirty="0"/>
              <a:t>EVITAR Web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E1018FC-4D44-428A-8E88-3382158456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2252134"/>
            <a:ext cx="9905999" cy="3454399"/>
          </a:xfrm>
        </p:spPr>
        <p:txBody>
          <a:bodyPr anchor="ctr">
            <a:normAutofit/>
          </a:bodyPr>
          <a:lstStyle/>
          <a:p>
            <a:r>
              <a:rPr lang="pt-PT" sz="2000"/>
              <a:t>Definição de Template ReactJS</a:t>
            </a:r>
          </a:p>
          <a:p>
            <a:r>
              <a:rPr lang="pt-PT" sz="2000"/>
              <a:t>Adaptação do Template aos Mockups EVITAR Web</a:t>
            </a:r>
          </a:p>
        </p:txBody>
      </p:sp>
    </p:spTree>
    <p:extLst>
      <p:ext uri="{BB962C8B-B14F-4D97-AF65-F5344CB8AC3E}">
        <p14:creationId xmlns:p14="http://schemas.microsoft.com/office/powerpoint/2010/main" val="26604949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501</Words>
  <Application>Microsoft Office PowerPoint</Application>
  <PresentationFormat>Ecrã Panorâmico</PresentationFormat>
  <Paragraphs>106</Paragraphs>
  <Slides>17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17</vt:i4>
      </vt:variant>
    </vt:vector>
  </HeadingPairs>
  <TitlesOfParts>
    <vt:vector size="20" baseType="lpstr">
      <vt:lpstr>Arial</vt:lpstr>
      <vt:lpstr>Tw Cen MT</vt:lpstr>
      <vt:lpstr>Circuito</vt:lpstr>
      <vt:lpstr>2º Milestone</vt:lpstr>
      <vt:lpstr>Índice</vt:lpstr>
      <vt:lpstr>planeamento</vt:lpstr>
      <vt:lpstr>Tarefas Realizadas</vt:lpstr>
      <vt:lpstr>3º Sprint  08/11/2019  22/11/2019</vt:lpstr>
      <vt:lpstr>4º Sprint  25/11/2019 05/12/2019 </vt:lpstr>
      <vt:lpstr>Engenharia de software</vt:lpstr>
      <vt:lpstr>Back-End</vt:lpstr>
      <vt:lpstr>EVITAR Web</vt:lpstr>
      <vt:lpstr>EVITAR Mobile</vt:lpstr>
      <vt:lpstr>EVITAR Database</vt:lpstr>
      <vt:lpstr>Desenho Conceptual</vt:lpstr>
      <vt:lpstr>Desenho Lógico</vt:lpstr>
      <vt:lpstr>Desenho físico</vt:lpstr>
      <vt:lpstr>Raspberry pi</vt:lpstr>
      <vt:lpstr>Planeamento e tarefas a realizar</vt:lpstr>
      <vt:lpstr>FIM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2º Milestone</dc:title>
  <dc:creator>Vitor Santos</dc:creator>
  <cp:lastModifiedBy>Vitor Santos</cp:lastModifiedBy>
  <cp:revision>5</cp:revision>
  <dcterms:created xsi:type="dcterms:W3CDTF">2019-12-04T23:27:38Z</dcterms:created>
  <dcterms:modified xsi:type="dcterms:W3CDTF">2019-12-05T01:10:58Z</dcterms:modified>
</cp:coreProperties>
</file>