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3.svg"/><Relationship Id="rId2" Type="http://schemas.openxmlformats.org/officeDocument/2006/relationships/image" Target="../media/image18.svg"/><Relationship Id="rId1" Type="http://schemas.openxmlformats.org/officeDocument/2006/relationships/image" Target="../media/image4.png"/><Relationship Id="rId6" Type="http://schemas.openxmlformats.org/officeDocument/2006/relationships/image" Target="../media/image20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22.svg"/><Relationship Id="rId4" Type="http://schemas.openxmlformats.org/officeDocument/2006/relationships/image" Target="../media/image19.svg"/><Relationship Id="rId9" Type="http://schemas.openxmlformats.org/officeDocument/2006/relationships/image" Target="../media/image12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0DB1F-5521-4F00-BBD6-D71CAC0DAF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9E1B3B50-45B2-4C58-9391-70515D9FA9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/>
            <a:t>Planeamento e Tarefas Realizadas</a:t>
          </a:r>
          <a:endParaRPr lang="en-US" sz="1800" dirty="0"/>
        </a:p>
      </dgm:t>
    </dgm:pt>
    <dgm:pt modelId="{6766053D-655D-4FD9-9D36-2F3E7CC6E535}" type="parTrans" cxnId="{CA08A586-3C8E-4C6C-A6A9-9F7258392723}">
      <dgm:prSet/>
      <dgm:spPr/>
      <dgm:t>
        <a:bodyPr/>
        <a:lstStyle/>
        <a:p>
          <a:endParaRPr lang="en-US"/>
        </a:p>
      </dgm:t>
    </dgm:pt>
    <dgm:pt modelId="{085CA3E1-A246-4CAC-89F6-1E3FFA39D486}" type="sibTrans" cxnId="{CA08A586-3C8E-4C6C-A6A9-9F7258392723}">
      <dgm:prSet/>
      <dgm:spPr/>
      <dgm:t>
        <a:bodyPr/>
        <a:lstStyle/>
        <a:p>
          <a:endParaRPr lang="en-US"/>
        </a:p>
      </dgm:t>
    </dgm:pt>
    <dgm:pt modelId="{5126D644-FFBC-46D1-B05A-2ECDA4AB83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/>
            <a:t>1º Sprint (10/10/2019 – 28/10/2019)</a:t>
          </a:r>
          <a:endParaRPr lang="en-US" sz="1600" dirty="0"/>
        </a:p>
      </dgm:t>
    </dgm:pt>
    <dgm:pt modelId="{4890CAB1-5092-461D-8878-78E8377BDE3D}" type="parTrans" cxnId="{434B4356-758F-442E-B7BA-810DDBB02DC0}">
      <dgm:prSet/>
      <dgm:spPr/>
      <dgm:t>
        <a:bodyPr/>
        <a:lstStyle/>
        <a:p>
          <a:endParaRPr lang="en-US"/>
        </a:p>
      </dgm:t>
    </dgm:pt>
    <dgm:pt modelId="{4CAD094C-DB98-4703-BEBB-6C8C6ABC5887}" type="sibTrans" cxnId="{434B4356-758F-442E-B7BA-810DDBB02DC0}">
      <dgm:prSet/>
      <dgm:spPr/>
      <dgm:t>
        <a:bodyPr/>
        <a:lstStyle/>
        <a:p>
          <a:endParaRPr lang="en-US"/>
        </a:p>
      </dgm:t>
    </dgm:pt>
    <dgm:pt modelId="{04D44520-30A3-4C69-BA73-A8E92F7698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/>
            <a:t>2º Sprint (29/10/2019 – 07/11/2019)</a:t>
          </a:r>
          <a:endParaRPr lang="en-US" sz="1800" dirty="0"/>
        </a:p>
      </dgm:t>
    </dgm:pt>
    <dgm:pt modelId="{FBFDD4CF-FE75-40C4-93D1-801307F0CB41}" type="parTrans" cxnId="{E664EC1C-43C8-4B3E-AA34-903A9FF1F8A9}">
      <dgm:prSet/>
      <dgm:spPr/>
      <dgm:t>
        <a:bodyPr/>
        <a:lstStyle/>
        <a:p>
          <a:endParaRPr lang="en-US"/>
        </a:p>
      </dgm:t>
    </dgm:pt>
    <dgm:pt modelId="{89DC4096-949C-423F-8C0D-4A00345C62C4}" type="sibTrans" cxnId="{E664EC1C-43C8-4B3E-AA34-903A9FF1F8A9}">
      <dgm:prSet/>
      <dgm:spPr/>
      <dgm:t>
        <a:bodyPr/>
        <a:lstStyle/>
        <a:p>
          <a:endParaRPr lang="en-US"/>
        </a:p>
      </dgm:t>
    </dgm:pt>
    <dgm:pt modelId="{319F3D7B-B5E7-467D-A86E-B3FE1D71EC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/>
            <a:t>Requisitos Funcionais e Não Funcionais</a:t>
          </a:r>
          <a:endParaRPr lang="en-US" sz="1800" dirty="0"/>
        </a:p>
      </dgm:t>
    </dgm:pt>
    <dgm:pt modelId="{C8A23BD7-EF05-452B-ADD8-1EAD53118B02}" type="parTrans" cxnId="{99284207-B769-4EBB-BBB8-B0C907FA21DC}">
      <dgm:prSet/>
      <dgm:spPr/>
      <dgm:t>
        <a:bodyPr/>
        <a:lstStyle/>
        <a:p>
          <a:endParaRPr lang="en-US"/>
        </a:p>
      </dgm:t>
    </dgm:pt>
    <dgm:pt modelId="{9760161C-DBAD-4EDA-AEF6-1CE738323022}" type="sibTrans" cxnId="{99284207-B769-4EBB-BBB8-B0C907FA21DC}">
      <dgm:prSet/>
      <dgm:spPr/>
      <dgm:t>
        <a:bodyPr/>
        <a:lstStyle/>
        <a:p>
          <a:endParaRPr lang="en-US"/>
        </a:p>
      </dgm:t>
    </dgm:pt>
    <dgm:pt modelId="{802A1443-1E0E-4D04-9446-DC42D16CB4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/>
            <a:t>Diagramas UML</a:t>
          </a:r>
          <a:endParaRPr lang="en-US" sz="1800" dirty="0"/>
        </a:p>
      </dgm:t>
    </dgm:pt>
    <dgm:pt modelId="{59FBB43E-7D46-4D78-BF27-72571822B86A}" type="parTrans" cxnId="{5BF63E96-568D-408D-B875-63EA86AC2B23}">
      <dgm:prSet/>
      <dgm:spPr/>
      <dgm:t>
        <a:bodyPr/>
        <a:lstStyle/>
        <a:p>
          <a:endParaRPr lang="en-US"/>
        </a:p>
      </dgm:t>
    </dgm:pt>
    <dgm:pt modelId="{8ED61E64-5E47-481C-B694-D4E7AC0BA78D}" type="sibTrans" cxnId="{5BF63E96-568D-408D-B875-63EA86AC2B23}">
      <dgm:prSet/>
      <dgm:spPr/>
      <dgm:t>
        <a:bodyPr/>
        <a:lstStyle/>
        <a:p>
          <a:endParaRPr lang="en-US"/>
        </a:p>
      </dgm:t>
    </dgm:pt>
    <dgm:pt modelId="{A38224BC-0713-453F-A7D6-9FD69217B3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/>
            <a:t>Mockups</a:t>
          </a:r>
          <a:endParaRPr lang="en-US" sz="1600" dirty="0"/>
        </a:p>
      </dgm:t>
    </dgm:pt>
    <dgm:pt modelId="{D00ECE73-1989-4337-8050-82A6BCAD1B37}" type="parTrans" cxnId="{6C75C7C3-3BD8-46D8-98B4-F134CA165083}">
      <dgm:prSet/>
      <dgm:spPr/>
      <dgm:t>
        <a:bodyPr/>
        <a:lstStyle/>
        <a:p>
          <a:endParaRPr lang="en-US"/>
        </a:p>
      </dgm:t>
    </dgm:pt>
    <dgm:pt modelId="{30137EC8-0F16-4625-89BE-8BCC485BC706}" type="sibTrans" cxnId="{6C75C7C3-3BD8-46D8-98B4-F134CA165083}">
      <dgm:prSet/>
      <dgm:spPr/>
      <dgm:t>
        <a:bodyPr/>
        <a:lstStyle/>
        <a:p>
          <a:endParaRPr lang="en-US"/>
        </a:p>
      </dgm:t>
    </dgm:pt>
    <dgm:pt modelId="{9DCE173E-20F8-4623-8E5B-D89013F3CF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/>
            <a:t>Planeamento e Tarefas a Realizar</a:t>
          </a:r>
          <a:endParaRPr lang="en-US" sz="1800" dirty="0"/>
        </a:p>
      </dgm:t>
    </dgm:pt>
    <dgm:pt modelId="{38679EB8-4262-4E89-A65C-5ACC9CF1316D}" type="parTrans" cxnId="{622FDFF2-FB67-4F98-BFA5-2B9699B2E152}">
      <dgm:prSet/>
      <dgm:spPr/>
      <dgm:t>
        <a:bodyPr/>
        <a:lstStyle/>
        <a:p>
          <a:endParaRPr lang="en-US"/>
        </a:p>
      </dgm:t>
    </dgm:pt>
    <dgm:pt modelId="{1B9700CB-F1FF-4A97-9B23-B6DDE5B87DB1}" type="sibTrans" cxnId="{622FDFF2-FB67-4F98-BFA5-2B9699B2E152}">
      <dgm:prSet/>
      <dgm:spPr/>
      <dgm:t>
        <a:bodyPr/>
        <a:lstStyle/>
        <a:p>
          <a:endParaRPr lang="en-US"/>
        </a:p>
      </dgm:t>
    </dgm:pt>
    <dgm:pt modelId="{1A3977E1-ED3F-4EB4-A7FC-B6D40E741C41}" type="pres">
      <dgm:prSet presAssocID="{82B0DB1F-5521-4F00-BBD6-D71CAC0DAF4C}" presName="root" presStyleCnt="0">
        <dgm:presLayoutVars>
          <dgm:dir/>
          <dgm:resizeHandles val="exact"/>
        </dgm:presLayoutVars>
      </dgm:prSet>
      <dgm:spPr/>
    </dgm:pt>
    <dgm:pt modelId="{5428ABEE-0A28-480D-9BFF-169FB88E3D64}" type="pres">
      <dgm:prSet presAssocID="{9E1B3B50-45B2-4C58-9391-70515D9FA995}" presName="compNode" presStyleCnt="0"/>
      <dgm:spPr/>
    </dgm:pt>
    <dgm:pt modelId="{B0D94E01-41C9-4221-916C-B6F26CA2DC97}" type="pres">
      <dgm:prSet presAssocID="{9E1B3B50-45B2-4C58-9391-70515D9FA995}" presName="bgRect" presStyleLbl="bgShp" presStyleIdx="0" presStyleCnt="7"/>
      <dgm:spPr/>
    </dgm:pt>
    <dgm:pt modelId="{6A5DC21E-74F4-4C44-A542-7D77EDE34CC2}" type="pres">
      <dgm:prSet presAssocID="{9E1B3B50-45B2-4C58-9391-70515D9FA99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17AD4AD-32E7-4D64-A976-D79A3C91CE1C}" type="pres">
      <dgm:prSet presAssocID="{9E1B3B50-45B2-4C58-9391-70515D9FA995}" presName="spaceRect" presStyleCnt="0"/>
      <dgm:spPr/>
    </dgm:pt>
    <dgm:pt modelId="{0F343E1D-2DC8-4247-8321-CCF38A36D7AE}" type="pres">
      <dgm:prSet presAssocID="{9E1B3B50-45B2-4C58-9391-70515D9FA995}" presName="parTx" presStyleLbl="revTx" presStyleIdx="0" presStyleCnt="7">
        <dgm:presLayoutVars>
          <dgm:chMax val="0"/>
          <dgm:chPref val="0"/>
        </dgm:presLayoutVars>
      </dgm:prSet>
      <dgm:spPr/>
    </dgm:pt>
    <dgm:pt modelId="{5B5A6DF2-5518-4263-98C3-6A30A1CB72FA}" type="pres">
      <dgm:prSet presAssocID="{085CA3E1-A246-4CAC-89F6-1E3FFA39D486}" presName="sibTrans" presStyleCnt="0"/>
      <dgm:spPr/>
    </dgm:pt>
    <dgm:pt modelId="{39B90FE9-E36D-4E3D-8E62-BCA9A3204A3E}" type="pres">
      <dgm:prSet presAssocID="{5126D644-FFBC-46D1-B05A-2ECDA4AB83C6}" presName="compNode" presStyleCnt="0"/>
      <dgm:spPr/>
    </dgm:pt>
    <dgm:pt modelId="{C2AB0CC5-C8A3-43A8-A98A-A73411BC4103}" type="pres">
      <dgm:prSet presAssocID="{5126D644-FFBC-46D1-B05A-2ECDA4AB83C6}" presName="bgRect" presStyleLbl="bgShp" presStyleIdx="1" presStyleCnt="7"/>
      <dgm:spPr/>
    </dgm:pt>
    <dgm:pt modelId="{58FDD9C2-6E91-4D2C-AB91-BECF078AFCE6}" type="pres">
      <dgm:prSet presAssocID="{5126D644-FFBC-46D1-B05A-2ECDA4AB83C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B769EFBB-510A-473B-8A50-58C6482F5E24}" type="pres">
      <dgm:prSet presAssocID="{5126D644-FFBC-46D1-B05A-2ECDA4AB83C6}" presName="spaceRect" presStyleCnt="0"/>
      <dgm:spPr/>
    </dgm:pt>
    <dgm:pt modelId="{D0703602-99CA-4C6C-8D04-21BFABAC1C28}" type="pres">
      <dgm:prSet presAssocID="{5126D644-FFBC-46D1-B05A-2ECDA4AB83C6}" presName="parTx" presStyleLbl="revTx" presStyleIdx="1" presStyleCnt="7">
        <dgm:presLayoutVars>
          <dgm:chMax val="0"/>
          <dgm:chPref val="0"/>
        </dgm:presLayoutVars>
      </dgm:prSet>
      <dgm:spPr/>
    </dgm:pt>
    <dgm:pt modelId="{D368009C-47E5-4C7A-9FF4-CDCD986D10C4}" type="pres">
      <dgm:prSet presAssocID="{4CAD094C-DB98-4703-BEBB-6C8C6ABC5887}" presName="sibTrans" presStyleCnt="0"/>
      <dgm:spPr/>
    </dgm:pt>
    <dgm:pt modelId="{13AFA438-B6E5-431C-99E8-12A9E92D92D2}" type="pres">
      <dgm:prSet presAssocID="{04D44520-30A3-4C69-BA73-A8E92F7698D9}" presName="compNode" presStyleCnt="0"/>
      <dgm:spPr/>
    </dgm:pt>
    <dgm:pt modelId="{266D572E-3CA5-407F-929E-BEE5B8DDA4FA}" type="pres">
      <dgm:prSet presAssocID="{04D44520-30A3-4C69-BA73-A8E92F7698D9}" presName="bgRect" presStyleLbl="bgShp" presStyleIdx="2" presStyleCnt="7"/>
      <dgm:spPr/>
    </dgm:pt>
    <dgm:pt modelId="{9B61DA68-A9C2-4CA4-B4CC-D77988A7F433}" type="pres">
      <dgm:prSet presAssocID="{04D44520-30A3-4C69-BA73-A8E92F7698D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B2282BB-5F71-41E7-802F-C1F63D3B88A5}" type="pres">
      <dgm:prSet presAssocID="{04D44520-30A3-4C69-BA73-A8E92F7698D9}" presName="spaceRect" presStyleCnt="0"/>
      <dgm:spPr/>
    </dgm:pt>
    <dgm:pt modelId="{D611821B-3077-4536-80BA-D226E4B4C6C7}" type="pres">
      <dgm:prSet presAssocID="{04D44520-30A3-4C69-BA73-A8E92F7698D9}" presName="parTx" presStyleLbl="revTx" presStyleIdx="2" presStyleCnt="7">
        <dgm:presLayoutVars>
          <dgm:chMax val="0"/>
          <dgm:chPref val="0"/>
        </dgm:presLayoutVars>
      </dgm:prSet>
      <dgm:spPr/>
    </dgm:pt>
    <dgm:pt modelId="{4B84D5FC-776B-4022-8318-CD934B5D65E7}" type="pres">
      <dgm:prSet presAssocID="{89DC4096-949C-423F-8C0D-4A00345C62C4}" presName="sibTrans" presStyleCnt="0"/>
      <dgm:spPr/>
    </dgm:pt>
    <dgm:pt modelId="{10F44FE9-18AB-4705-8B66-623CEE2030EB}" type="pres">
      <dgm:prSet presAssocID="{319F3D7B-B5E7-467D-A86E-B3FE1D71EC0F}" presName="compNode" presStyleCnt="0"/>
      <dgm:spPr/>
    </dgm:pt>
    <dgm:pt modelId="{5C436134-E1A1-41A4-BE56-CE0FDBB0486A}" type="pres">
      <dgm:prSet presAssocID="{319F3D7B-B5E7-467D-A86E-B3FE1D71EC0F}" presName="bgRect" presStyleLbl="bgShp" presStyleIdx="3" presStyleCnt="7"/>
      <dgm:spPr/>
    </dgm:pt>
    <dgm:pt modelId="{4402F069-B6C3-46ED-90CE-D743E0D0ED26}" type="pres">
      <dgm:prSet presAssocID="{319F3D7B-B5E7-467D-A86E-B3FE1D71EC0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A7F865-68A7-4E64-81EE-387EC1E40005}" type="pres">
      <dgm:prSet presAssocID="{319F3D7B-B5E7-467D-A86E-B3FE1D71EC0F}" presName="spaceRect" presStyleCnt="0"/>
      <dgm:spPr/>
    </dgm:pt>
    <dgm:pt modelId="{CCB7592F-B865-4BFA-BBB8-37A01CDAA23C}" type="pres">
      <dgm:prSet presAssocID="{319F3D7B-B5E7-467D-A86E-B3FE1D71EC0F}" presName="parTx" presStyleLbl="revTx" presStyleIdx="3" presStyleCnt="7">
        <dgm:presLayoutVars>
          <dgm:chMax val="0"/>
          <dgm:chPref val="0"/>
        </dgm:presLayoutVars>
      </dgm:prSet>
      <dgm:spPr/>
    </dgm:pt>
    <dgm:pt modelId="{3F8089CA-33C4-4DA1-99CA-6D21A442D7BD}" type="pres">
      <dgm:prSet presAssocID="{9760161C-DBAD-4EDA-AEF6-1CE738323022}" presName="sibTrans" presStyleCnt="0"/>
      <dgm:spPr/>
    </dgm:pt>
    <dgm:pt modelId="{9AC22266-15EC-47B4-B50F-8ABE3DE29E52}" type="pres">
      <dgm:prSet presAssocID="{802A1443-1E0E-4D04-9446-DC42D16CB4C3}" presName="compNode" presStyleCnt="0"/>
      <dgm:spPr/>
    </dgm:pt>
    <dgm:pt modelId="{D4189895-5CD0-41C4-9AC4-83A5F316CAE3}" type="pres">
      <dgm:prSet presAssocID="{802A1443-1E0E-4D04-9446-DC42D16CB4C3}" presName="bgRect" presStyleLbl="bgShp" presStyleIdx="4" presStyleCnt="7"/>
      <dgm:spPr/>
    </dgm:pt>
    <dgm:pt modelId="{E2B01061-EF00-45FE-A49A-CB19A68B1690}" type="pres">
      <dgm:prSet presAssocID="{802A1443-1E0E-4D04-9446-DC42D16CB4C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2CC4C18-67C1-4534-B503-258E2EF928CE}" type="pres">
      <dgm:prSet presAssocID="{802A1443-1E0E-4D04-9446-DC42D16CB4C3}" presName="spaceRect" presStyleCnt="0"/>
      <dgm:spPr/>
    </dgm:pt>
    <dgm:pt modelId="{F2A714F4-7622-4DD4-BF83-192725811AD9}" type="pres">
      <dgm:prSet presAssocID="{802A1443-1E0E-4D04-9446-DC42D16CB4C3}" presName="parTx" presStyleLbl="revTx" presStyleIdx="4" presStyleCnt="7">
        <dgm:presLayoutVars>
          <dgm:chMax val="0"/>
          <dgm:chPref val="0"/>
        </dgm:presLayoutVars>
      </dgm:prSet>
      <dgm:spPr/>
    </dgm:pt>
    <dgm:pt modelId="{9C4A59E7-0D70-4811-8D15-BD60B4BCA309}" type="pres">
      <dgm:prSet presAssocID="{8ED61E64-5E47-481C-B694-D4E7AC0BA78D}" presName="sibTrans" presStyleCnt="0"/>
      <dgm:spPr/>
    </dgm:pt>
    <dgm:pt modelId="{C93EFD6A-DC4B-4902-B5D8-1D87ED3BAD2E}" type="pres">
      <dgm:prSet presAssocID="{A38224BC-0713-453F-A7D6-9FD69217B389}" presName="compNode" presStyleCnt="0"/>
      <dgm:spPr/>
    </dgm:pt>
    <dgm:pt modelId="{FA71F302-C626-4578-8CDB-7DDC7C323D6F}" type="pres">
      <dgm:prSet presAssocID="{A38224BC-0713-453F-A7D6-9FD69217B389}" presName="bgRect" presStyleLbl="bgShp" presStyleIdx="5" presStyleCnt="7"/>
      <dgm:spPr/>
    </dgm:pt>
    <dgm:pt modelId="{A1C80A35-A10B-496C-8313-CF63E0FF07BC}" type="pres">
      <dgm:prSet presAssocID="{A38224BC-0713-453F-A7D6-9FD69217B38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C564E3D-5F79-47B2-917C-8538D2CE9B3E}" type="pres">
      <dgm:prSet presAssocID="{A38224BC-0713-453F-A7D6-9FD69217B389}" presName="spaceRect" presStyleCnt="0"/>
      <dgm:spPr/>
    </dgm:pt>
    <dgm:pt modelId="{C96A847C-CBAF-4EA1-B054-A5748AEDF9A6}" type="pres">
      <dgm:prSet presAssocID="{A38224BC-0713-453F-A7D6-9FD69217B389}" presName="parTx" presStyleLbl="revTx" presStyleIdx="5" presStyleCnt="7">
        <dgm:presLayoutVars>
          <dgm:chMax val="0"/>
          <dgm:chPref val="0"/>
        </dgm:presLayoutVars>
      </dgm:prSet>
      <dgm:spPr/>
    </dgm:pt>
    <dgm:pt modelId="{55655B21-5FF9-4857-AB31-08381F236E98}" type="pres">
      <dgm:prSet presAssocID="{30137EC8-0F16-4625-89BE-8BCC485BC706}" presName="sibTrans" presStyleCnt="0"/>
      <dgm:spPr/>
    </dgm:pt>
    <dgm:pt modelId="{765C6CBF-D944-433E-8085-4FB4AAAB2309}" type="pres">
      <dgm:prSet presAssocID="{9DCE173E-20F8-4623-8E5B-D89013F3CF61}" presName="compNode" presStyleCnt="0"/>
      <dgm:spPr/>
    </dgm:pt>
    <dgm:pt modelId="{B5C81949-2224-4C1A-838B-ADBE6177662D}" type="pres">
      <dgm:prSet presAssocID="{9DCE173E-20F8-4623-8E5B-D89013F3CF61}" presName="bgRect" presStyleLbl="bgShp" presStyleIdx="6" presStyleCnt="7"/>
      <dgm:spPr/>
    </dgm:pt>
    <dgm:pt modelId="{B28E7711-3BF2-47E2-AA75-F91CB289907D}" type="pres">
      <dgm:prSet presAssocID="{9DCE173E-20F8-4623-8E5B-D89013F3CF6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359EBBE-E38B-432A-AA11-8E66184A556F}" type="pres">
      <dgm:prSet presAssocID="{9DCE173E-20F8-4623-8E5B-D89013F3CF61}" presName="spaceRect" presStyleCnt="0"/>
      <dgm:spPr/>
    </dgm:pt>
    <dgm:pt modelId="{8D9CDE99-B090-42D7-BF82-2BD510F3635D}" type="pres">
      <dgm:prSet presAssocID="{9DCE173E-20F8-4623-8E5B-D89013F3CF6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9284207-B769-4EBB-BBB8-B0C907FA21DC}" srcId="{82B0DB1F-5521-4F00-BBD6-D71CAC0DAF4C}" destId="{319F3D7B-B5E7-467D-A86E-B3FE1D71EC0F}" srcOrd="3" destOrd="0" parTransId="{C8A23BD7-EF05-452B-ADD8-1EAD53118B02}" sibTransId="{9760161C-DBAD-4EDA-AEF6-1CE738323022}"/>
    <dgm:cxn modelId="{C0604A0A-4A58-4375-B303-0615E17AC4C0}" type="presOf" srcId="{04D44520-30A3-4C69-BA73-A8E92F7698D9}" destId="{D611821B-3077-4536-80BA-D226E4B4C6C7}" srcOrd="0" destOrd="0" presId="urn:microsoft.com/office/officeart/2018/2/layout/IconVerticalSolidList"/>
    <dgm:cxn modelId="{E664EC1C-43C8-4B3E-AA34-903A9FF1F8A9}" srcId="{82B0DB1F-5521-4F00-BBD6-D71CAC0DAF4C}" destId="{04D44520-30A3-4C69-BA73-A8E92F7698D9}" srcOrd="2" destOrd="0" parTransId="{FBFDD4CF-FE75-40C4-93D1-801307F0CB41}" sibTransId="{89DC4096-949C-423F-8C0D-4A00345C62C4}"/>
    <dgm:cxn modelId="{09C1C432-D0EE-4AF4-9BA4-17557BEC7617}" type="presOf" srcId="{A38224BC-0713-453F-A7D6-9FD69217B389}" destId="{C96A847C-CBAF-4EA1-B054-A5748AEDF9A6}" srcOrd="0" destOrd="0" presId="urn:microsoft.com/office/officeart/2018/2/layout/IconVerticalSolidList"/>
    <dgm:cxn modelId="{C40A486B-26B6-4DA2-9422-F7F9816ABEF0}" type="presOf" srcId="{5126D644-FFBC-46D1-B05A-2ECDA4AB83C6}" destId="{D0703602-99CA-4C6C-8D04-21BFABAC1C28}" srcOrd="0" destOrd="0" presId="urn:microsoft.com/office/officeart/2018/2/layout/IconVerticalSolidList"/>
    <dgm:cxn modelId="{FA496851-7BAB-4836-AAA3-4073E1D253C0}" type="presOf" srcId="{82B0DB1F-5521-4F00-BBD6-D71CAC0DAF4C}" destId="{1A3977E1-ED3F-4EB4-A7FC-B6D40E741C41}" srcOrd="0" destOrd="0" presId="urn:microsoft.com/office/officeart/2018/2/layout/IconVerticalSolidList"/>
    <dgm:cxn modelId="{434B4356-758F-442E-B7BA-810DDBB02DC0}" srcId="{82B0DB1F-5521-4F00-BBD6-D71CAC0DAF4C}" destId="{5126D644-FFBC-46D1-B05A-2ECDA4AB83C6}" srcOrd="1" destOrd="0" parTransId="{4890CAB1-5092-461D-8878-78E8377BDE3D}" sibTransId="{4CAD094C-DB98-4703-BEBB-6C8C6ABC5887}"/>
    <dgm:cxn modelId="{CA08A586-3C8E-4C6C-A6A9-9F7258392723}" srcId="{82B0DB1F-5521-4F00-BBD6-D71CAC0DAF4C}" destId="{9E1B3B50-45B2-4C58-9391-70515D9FA995}" srcOrd="0" destOrd="0" parTransId="{6766053D-655D-4FD9-9D36-2F3E7CC6E535}" sibTransId="{085CA3E1-A246-4CAC-89F6-1E3FFA39D486}"/>
    <dgm:cxn modelId="{ED2E7987-5D67-48F7-9211-5C7CFF79D21C}" type="presOf" srcId="{319F3D7B-B5E7-467D-A86E-B3FE1D71EC0F}" destId="{CCB7592F-B865-4BFA-BBB8-37A01CDAA23C}" srcOrd="0" destOrd="0" presId="urn:microsoft.com/office/officeart/2018/2/layout/IconVerticalSolidList"/>
    <dgm:cxn modelId="{F3FFBC94-A7DC-4EE4-A7F1-783292709CC0}" type="presOf" srcId="{9E1B3B50-45B2-4C58-9391-70515D9FA995}" destId="{0F343E1D-2DC8-4247-8321-CCF38A36D7AE}" srcOrd="0" destOrd="0" presId="urn:microsoft.com/office/officeart/2018/2/layout/IconVerticalSolidList"/>
    <dgm:cxn modelId="{5BF63E96-568D-408D-B875-63EA86AC2B23}" srcId="{82B0DB1F-5521-4F00-BBD6-D71CAC0DAF4C}" destId="{802A1443-1E0E-4D04-9446-DC42D16CB4C3}" srcOrd="4" destOrd="0" parTransId="{59FBB43E-7D46-4D78-BF27-72571822B86A}" sibTransId="{8ED61E64-5E47-481C-B694-D4E7AC0BA78D}"/>
    <dgm:cxn modelId="{FDD1B3B9-19A2-443A-8B95-3D4F85CD647B}" type="presOf" srcId="{802A1443-1E0E-4D04-9446-DC42D16CB4C3}" destId="{F2A714F4-7622-4DD4-BF83-192725811AD9}" srcOrd="0" destOrd="0" presId="urn:microsoft.com/office/officeart/2018/2/layout/IconVerticalSolidList"/>
    <dgm:cxn modelId="{6C75C7C3-3BD8-46D8-98B4-F134CA165083}" srcId="{82B0DB1F-5521-4F00-BBD6-D71CAC0DAF4C}" destId="{A38224BC-0713-453F-A7D6-9FD69217B389}" srcOrd="5" destOrd="0" parTransId="{D00ECE73-1989-4337-8050-82A6BCAD1B37}" sibTransId="{30137EC8-0F16-4625-89BE-8BCC485BC706}"/>
    <dgm:cxn modelId="{BEBCB1E0-A232-47BE-8765-C28AE1C81AD6}" type="presOf" srcId="{9DCE173E-20F8-4623-8E5B-D89013F3CF61}" destId="{8D9CDE99-B090-42D7-BF82-2BD510F3635D}" srcOrd="0" destOrd="0" presId="urn:microsoft.com/office/officeart/2018/2/layout/IconVerticalSolidList"/>
    <dgm:cxn modelId="{622FDFF2-FB67-4F98-BFA5-2B9699B2E152}" srcId="{82B0DB1F-5521-4F00-BBD6-D71CAC0DAF4C}" destId="{9DCE173E-20F8-4623-8E5B-D89013F3CF61}" srcOrd="6" destOrd="0" parTransId="{38679EB8-4262-4E89-A65C-5ACC9CF1316D}" sibTransId="{1B9700CB-F1FF-4A97-9B23-B6DDE5B87DB1}"/>
    <dgm:cxn modelId="{4FA55B77-CA9D-402C-8AA5-D12A58BB5EF1}" type="presParOf" srcId="{1A3977E1-ED3F-4EB4-A7FC-B6D40E741C41}" destId="{5428ABEE-0A28-480D-9BFF-169FB88E3D64}" srcOrd="0" destOrd="0" presId="urn:microsoft.com/office/officeart/2018/2/layout/IconVerticalSolidList"/>
    <dgm:cxn modelId="{D1A0DAF5-C71C-45DA-AD65-5D917B1F7463}" type="presParOf" srcId="{5428ABEE-0A28-480D-9BFF-169FB88E3D64}" destId="{B0D94E01-41C9-4221-916C-B6F26CA2DC97}" srcOrd="0" destOrd="0" presId="urn:microsoft.com/office/officeart/2018/2/layout/IconVerticalSolidList"/>
    <dgm:cxn modelId="{F0231D5C-8B7B-4C96-B4FC-4A9612B011BA}" type="presParOf" srcId="{5428ABEE-0A28-480D-9BFF-169FB88E3D64}" destId="{6A5DC21E-74F4-4C44-A542-7D77EDE34CC2}" srcOrd="1" destOrd="0" presId="urn:microsoft.com/office/officeart/2018/2/layout/IconVerticalSolidList"/>
    <dgm:cxn modelId="{6D5E1478-35D0-4FD0-9A83-62B03589BE00}" type="presParOf" srcId="{5428ABEE-0A28-480D-9BFF-169FB88E3D64}" destId="{817AD4AD-32E7-4D64-A976-D79A3C91CE1C}" srcOrd="2" destOrd="0" presId="urn:microsoft.com/office/officeart/2018/2/layout/IconVerticalSolidList"/>
    <dgm:cxn modelId="{0CCD954F-1306-455D-BDFC-8333E931A932}" type="presParOf" srcId="{5428ABEE-0A28-480D-9BFF-169FB88E3D64}" destId="{0F343E1D-2DC8-4247-8321-CCF38A36D7AE}" srcOrd="3" destOrd="0" presId="urn:microsoft.com/office/officeart/2018/2/layout/IconVerticalSolidList"/>
    <dgm:cxn modelId="{C6D68947-EA2A-449E-9E12-DF13DA61189B}" type="presParOf" srcId="{1A3977E1-ED3F-4EB4-A7FC-B6D40E741C41}" destId="{5B5A6DF2-5518-4263-98C3-6A30A1CB72FA}" srcOrd="1" destOrd="0" presId="urn:microsoft.com/office/officeart/2018/2/layout/IconVerticalSolidList"/>
    <dgm:cxn modelId="{3EE6735D-8E34-411B-BDE7-ED5A3975DD78}" type="presParOf" srcId="{1A3977E1-ED3F-4EB4-A7FC-B6D40E741C41}" destId="{39B90FE9-E36D-4E3D-8E62-BCA9A3204A3E}" srcOrd="2" destOrd="0" presId="urn:microsoft.com/office/officeart/2018/2/layout/IconVerticalSolidList"/>
    <dgm:cxn modelId="{503BFAAB-6975-4633-82E8-7993F077C505}" type="presParOf" srcId="{39B90FE9-E36D-4E3D-8E62-BCA9A3204A3E}" destId="{C2AB0CC5-C8A3-43A8-A98A-A73411BC4103}" srcOrd="0" destOrd="0" presId="urn:microsoft.com/office/officeart/2018/2/layout/IconVerticalSolidList"/>
    <dgm:cxn modelId="{80CE63D8-4173-4909-9240-0DF58831BA0F}" type="presParOf" srcId="{39B90FE9-E36D-4E3D-8E62-BCA9A3204A3E}" destId="{58FDD9C2-6E91-4D2C-AB91-BECF078AFCE6}" srcOrd="1" destOrd="0" presId="urn:microsoft.com/office/officeart/2018/2/layout/IconVerticalSolidList"/>
    <dgm:cxn modelId="{6618D7D4-CA87-4EE9-A774-5820BC049573}" type="presParOf" srcId="{39B90FE9-E36D-4E3D-8E62-BCA9A3204A3E}" destId="{B769EFBB-510A-473B-8A50-58C6482F5E24}" srcOrd="2" destOrd="0" presId="urn:microsoft.com/office/officeart/2018/2/layout/IconVerticalSolidList"/>
    <dgm:cxn modelId="{7CD27273-0D6B-408B-9990-9E5015772834}" type="presParOf" srcId="{39B90FE9-E36D-4E3D-8E62-BCA9A3204A3E}" destId="{D0703602-99CA-4C6C-8D04-21BFABAC1C28}" srcOrd="3" destOrd="0" presId="urn:microsoft.com/office/officeart/2018/2/layout/IconVerticalSolidList"/>
    <dgm:cxn modelId="{ED9683AE-F7F6-4542-B8C3-0EAA2ADEB6D6}" type="presParOf" srcId="{1A3977E1-ED3F-4EB4-A7FC-B6D40E741C41}" destId="{D368009C-47E5-4C7A-9FF4-CDCD986D10C4}" srcOrd="3" destOrd="0" presId="urn:microsoft.com/office/officeart/2018/2/layout/IconVerticalSolidList"/>
    <dgm:cxn modelId="{A04D52BF-B08B-4A4C-BA8C-D84587821861}" type="presParOf" srcId="{1A3977E1-ED3F-4EB4-A7FC-B6D40E741C41}" destId="{13AFA438-B6E5-431C-99E8-12A9E92D92D2}" srcOrd="4" destOrd="0" presId="urn:microsoft.com/office/officeart/2018/2/layout/IconVerticalSolidList"/>
    <dgm:cxn modelId="{DF2B45A8-4912-457D-80F8-4D31578C4AC4}" type="presParOf" srcId="{13AFA438-B6E5-431C-99E8-12A9E92D92D2}" destId="{266D572E-3CA5-407F-929E-BEE5B8DDA4FA}" srcOrd="0" destOrd="0" presId="urn:microsoft.com/office/officeart/2018/2/layout/IconVerticalSolidList"/>
    <dgm:cxn modelId="{275A7B3D-27E3-42C0-9D20-D0F539A842B7}" type="presParOf" srcId="{13AFA438-B6E5-431C-99E8-12A9E92D92D2}" destId="{9B61DA68-A9C2-4CA4-B4CC-D77988A7F433}" srcOrd="1" destOrd="0" presId="urn:microsoft.com/office/officeart/2018/2/layout/IconVerticalSolidList"/>
    <dgm:cxn modelId="{D7860B5B-E9A7-47E4-BE6B-C36B51723C77}" type="presParOf" srcId="{13AFA438-B6E5-431C-99E8-12A9E92D92D2}" destId="{FB2282BB-5F71-41E7-802F-C1F63D3B88A5}" srcOrd="2" destOrd="0" presId="urn:microsoft.com/office/officeart/2018/2/layout/IconVerticalSolidList"/>
    <dgm:cxn modelId="{A8684A3E-FB83-430C-9022-7263D43A779F}" type="presParOf" srcId="{13AFA438-B6E5-431C-99E8-12A9E92D92D2}" destId="{D611821B-3077-4536-80BA-D226E4B4C6C7}" srcOrd="3" destOrd="0" presId="urn:microsoft.com/office/officeart/2018/2/layout/IconVerticalSolidList"/>
    <dgm:cxn modelId="{FA57A63C-0E35-43ED-A663-27DA66AA22DE}" type="presParOf" srcId="{1A3977E1-ED3F-4EB4-A7FC-B6D40E741C41}" destId="{4B84D5FC-776B-4022-8318-CD934B5D65E7}" srcOrd="5" destOrd="0" presId="urn:microsoft.com/office/officeart/2018/2/layout/IconVerticalSolidList"/>
    <dgm:cxn modelId="{5DEC0614-68D4-4BCB-8203-30B703761B30}" type="presParOf" srcId="{1A3977E1-ED3F-4EB4-A7FC-B6D40E741C41}" destId="{10F44FE9-18AB-4705-8B66-623CEE2030EB}" srcOrd="6" destOrd="0" presId="urn:microsoft.com/office/officeart/2018/2/layout/IconVerticalSolidList"/>
    <dgm:cxn modelId="{39D934C3-0669-4276-95C8-38B4D3189A3F}" type="presParOf" srcId="{10F44FE9-18AB-4705-8B66-623CEE2030EB}" destId="{5C436134-E1A1-41A4-BE56-CE0FDBB0486A}" srcOrd="0" destOrd="0" presId="urn:microsoft.com/office/officeart/2018/2/layout/IconVerticalSolidList"/>
    <dgm:cxn modelId="{772A0FD6-8E3F-46B3-BCD9-74420ACF1C1E}" type="presParOf" srcId="{10F44FE9-18AB-4705-8B66-623CEE2030EB}" destId="{4402F069-B6C3-46ED-90CE-D743E0D0ED26}" srcOrd="1" destOrd="0" presId="urn:microsoft.com/office/officeart/2018/2/layout/IconVerticalSolidList"/>
    <dgm:cxn modelId="{6787338B-70B6-4D9A-BF88-0AB7BA53B6B5}" type="presParOf" srcId="{10F44FE9-18AB-4705-8B66-623CEE2030EB}" destId="{AFA7F865-68A7-4E64-81EE-387EC1E40005}" srcOrd="2" destOrd="0" presId="urn:microsoft.com/office/officeart/2018/2/layout/IconVerticalSolidList"/>
    <dgm:cxn modelId="{065DD229-E803-42BD-A078-52CB108ACCE3}" type="presParOf" srcId="{10F44FE9-18AB-4705-8B66-623CEE2030EB}" destId="{CCB7592F-B865-4BFA-BBB8-37A01CDAA23C}" srcOrd="3" destOrd="0" presId="urn:microsoft.com/office/officeart/2018/2/layout/IconVerticalSolidList"/>
    <dgm:cxn modelId="{E9CB7442-D094-4E6F-A3FC-C8670702C2B1}" type="presParOf" srcId="{1A3977E1-ED3F-4EB4-A7FC-B6D40E741C41}" destId="{3F8089CA-33C4-4DA1-99CA-6D21A442D7BD}" srcOrd="7" destOrd="0" presId="urn:microsoft.com/office/officeart/2018/2/layout/IconVerticalSolidList"/>
    <dgm:cxn modelId="{CF73EC99-4FE0-4F82-B652-CB79B53F6204}" type="presParOf" srcId="{1A3977E1-ED3F-4EB4-A7FC-B6D40E741C41}" destId="{9AC22266-15EC-47B4-B50F-8ABE3DE29E52}" srcOrd="8" destOrd="0" presId="urn:microsoft.com/office/officeart/2018/2/layout/IconVerticalSolidList"/>
    <dgm:cxn modelId="{9511FBC3-07C3-474C-8792-98C37679560C}" type="presParOf" srcId="{9AC22266-15EC-47B4-B50F-8ABE3DE29E52}" destId="{D4189895-5CD0-41C4-9AC4-83A5F316CAE3}" srcOrd="0" destOrd="0" presId="urn:microsoft.com/office/officeart/2018/2/layout/IconVerticalSolidList"/>
    <dgm:cxn modelId="{D70D9CBA-4914-4F6A-AEAC-A68308480BB3}" type="presParOf" srcId="{9AC22266-15EC-47B4-B50F-8ABE3DE29E52}" destId="{E2B01061-EF00-45FE-A49A-CB19A68B1690}" srcOrd="1" destOrd="0" presId="urn:microsoft.com/office/officeart/2018/2/layout/IconVerticalSolidList"/>
    <dgm:cxn modelId="{6A3CD86E-AFBD-4B59-9EAD-DFC53B73AB0C}" type="presParOf" srcId="{9AC22266-15EC-47B4-B50F-8ABE3DE29E52}" destId="{D2CC4C18-67C1-4534-B503-258E2EF928CE}" srcOrd="2" destOrd="0" presId="urn:microsoft.com/office/officeart/2018/2/layout/IconVerticalSolidList"/>
    <dgm:cxn modelId="{141D640A-3C76-4FC7-87BA-6A2A10663AA3}" type="presParOf" srcId="{9AC22266-15EC-47B4-B50F-8ABE3DE29E52}" destId="{F2A714F4-7622-4DD4-BF83-192725811AD9}" srcOrd="3" destOrd="0" presId="urn:microsoft.com/office/officeart/2018/2/layout/IconVerticalSolidList"/>
    <dgm:cxn modelId="{80ED146D-29E6-4FAD-B3B6-C0A8BE94C6CB}" type="presParOf" srcId="{1A3977E1-ED3F-4EB4-A7FC-B6D40E741C41}" destId="{9C4A59E7-0D70-4811-8D15-BD60B4BCA309}" srcOrd="9" destOrd="0" presId="urn:microsoft.com/office/officeart/2018/2/layout/IconVerticalSolidList"/>
    <dgm:cxn modelId="{D559AC51-A619-42E5-A5AD-ABE3789A9D98}" type="presParOf" srcId="{1A3977E1-ED3F-4EB4-A7FC-B6D40E741C41}" destId="{C93EFD6A-DC4B-4902-B5D8-1D87ED3BAD2E}" srcOrd="10" destOrd="0" presId="urn:microsoft.com/office/officeart/2018/2/layout/IconVerticalSolidList"/>
    <dgm:cxn modelId="{ACDA9373-98AA-44B7-B6D4-DD83717C0134}" type="presParOf" srcId="{C93EFD6A-DC4B-4902-B5D8-1D87ED3BAD2E}" destId="{FA71F302-C626-4578-8CDB-7DDC7C323D6F}" srcOrd="0" destOrd="0" presId="urn:microsoft.com/office/officeart/2018/2/layout/IconVerticalSolidList"/>
    <dgm:cxn modelId="{B8BB923F-3FF5-4503-B5EB-45322DF9968B}" type="presParOf" srcId="{C93EFD6A-DC4B-4902-B5D8-1D87ED3BAD2E}" destId="{A1C80A35-A10B-496C-8313-CF63E0FF07BC}" srcOrd="1" destOrd="0" presId="urn:microsoft.com/office/officeart/2018/2/layout/IconVerticalSolidList"/>
    <dgm:cxn modelId="{197D7235-51E5-4E0D-8A79-6117B34891FD}" type="presParOf" srcId="{C93EFD6A-DC4B-4902-B5D8-1D87ED3BAD2E}" destId="{6C564E3D-5F79-47B2-917C-8538D2CE9B3E}" srcOrd="2" destOrd="0" presId="urn:microsoft.com/office/officeart/2018/2/layout/IconVerticalSolidList"/>
    <dgm:cxn modelId="{1D1BBD6D-79BF-439D-8246-46E98FB3883E}" type="presParOf" srcId="{C93EFD6A-DC4B-4902-B5D8-1D87ED3BAD2E}" destId="{C96A847C-CBAF-4EA1-B054-A5748AEDF9A6}" srcOrd="3" destOrd="0" presId="urn:microsoft.com/office/officeart/2018/2/layout/IconVerticalSolidList"/>
    <dgm:cxn modelId="{1DCA9CC2-CCAA-47FE-9A86-ABC63A49DF8C}" type="presParOf" srcId="{1A3977E1-ED3F-4EB4-A7FC-B6D40E741C41}" destId="{55655B21-5FF9-4857-AB31-08381F236E98}" srcOrd="11" destOrd="0" presId="urn:microsoft.com/office/officeart/2018/2/layout/IconVerticalSolidList"/>
    <dgm:cxn modelId="{CF20D5F6-4D3D-49E0-B192-BECED1A4FAD6}" type="presParOf" srcId="{1A3977E1-ED3F-4EB4-A7FC-B6D40E741C41}" destId="{765C6CBF-D944-433E-8085-4FB4AAAB2309}" srcOrd="12" destOrd="0" presId="urn:microsoft.com/office/officeart/2018/2/layout/IconVerticalSolidList"/>
    <dgm:cxn modelId="{E2243F77-71C5-4408-A804-00F2C4265DCB}" type="presParOf" srcId="{765C6CBF-D944-433E-8085-4FB4AAAB2309}" destId="{B5C81949-2224-4C1A-838B-ADBE6177662D}" srcOrd="0" destOrd="0" presId="urn:microsoft.com/office/officeart/2018/2/layout/IconVerticalSolidList"/>
    <dgm:cxn modelId="{D1EE77BE-F55E-4708-9AF6-382A04EE9647}" type="presParOf" srcId="{765C6CBF-D944-433E-8085-4FB4AAAB2309}" destId="{B28E7711-3BF2-47E2-AA75-F91CB289907D}" srcOrd="1" destOrd="0" presId="urn:microsoft.com/office/officeart/2018/2/layout/IconVerticalSolidList"/>
    <dgm:cxn modelId="{AADBE317-62A7-40DA-8A57-7788EFA25DE4}" type="presParOf" srcId="{765C6CBF-D944-433E-8085-4FB4AAAB2309}" destId="{3359EBBE-E38B-432A-AA11-8E66184A556F}" srcOrd="2" destOrd="0" presId="urn:microsoft.com/office/officeart/2018/2/layout/IconVerticalSolidList"/>
    <dgm:cxn modelId="{6ACC901F-E24D-4E5A-A0FD-9BF4B2596579}" type="presParOf" srcId="{765C6CBF-D944-433E-8085-4FB4AAAB2309}" destId="{8D9CDE99-B090-42D7-BF82-2BD510F363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933A4F-2A68-4EA7-A9D5-C18D0FA7FF58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3C9BB4F-B6A4-4311-BFA9-140892F97BB1}">
      <dgm:prSet/>
      <dgm:spPr/>
      <dgm:t>
        <a:bodyPr/>
        <a:lstStyle/>
        <a:p>
          <a:r>
            <a:rPr lang="pt-PT"/>
            <a:t>Abílio Castro – 8170054</a:t>
          </a:r>
          <a:endParaRPr lang="en-US"/>
        </a:p>
      </dgm:t>
    </dgm:pt>
    <dgm:pt modelId="{800C780B-308A-4E3D-8DAD-0468DE650DA5}" type="parTrans" cxnId="{91C6FB88-8EE0-4D05-8826-1337A63AC581}">
      <dgm:prSet/>
      <dgm:spPr/>
      <dgm:t>
        <a:bodyPr/>
        <a:lstStyle/>
        <a:p>
          <a:endParaRPr lang="en-US"/>
        </a:p>
      </dgm:t>
    </dgm:pt>
    <dgm:pt modelId="{D985D626-BB1F-40BD-A784-205286FEBB49}" type="sibTrans" cxnId="{91C6FB88-8EE0-4D05-8826-1337A63AC581}">
      <dgm:prSet/>
      <dgm:spPr/>
      <dgm:t>
        <a:bodyPr/>
        <a:lstStyle/>
        <a:p>
          <a:endParaRPr lang="en-US"/>
        </a:p>
      </dgm:t>
    </dgm:pt>
    <dgm:pt modelId="{13C6B154-AD4B-4BA7-9429-C0019C010693}">
      <dgm:prSet/>
      <dgm:spPr/>
      <dgm:t>
        <a:bodyPr/>
        <a:lstStyle/>
        <a:p>
          <a:r>
            <a:rPr lang="pt-PT"/>
            <a:t>Pedro Pinto – 8170262</a:t>
          </a:r>
          <a:endParaRPr lang="en-US"/>
        </a:p>
      </dgm:t>
    </dgm:pt>
    <dgm:pt modelId="{3655DDB0-D46F-426A-999B-1FC078CA5286}" type="parTrans" cxnId="{E4A73284-4617-40F9-9E37-AA27CAA038E2}">
      <dgm:prSet/>
      <dgm:spPr/>
      <dgm:t>
        <a:bodyPr/>
        <a:lstStyle/>
        <a:p>
          <a:endParaRPr lang="en-US"/>
        </a:p>
      </dgm:t>
    </dgm:pt>
    <dgm:pt modelId="{4621059C-AFFE-4BDC-8632-5B3B2120D196}" type="sibTrans" cxnId="{E4A73284-4617-40F9-9E37-AA27CAA038E2}">
      <dgm:prSet/>
      <dgm:spPr/>
      <dgm:t>
        <a:bodyPr/>
        <a:lstStyle/>
        <a:p>
          <a:endParaRPr lang="en-US"/>
        </a:p>
      </dgm:t>
    </dgm:pt>
    <dgm:pt modelId="{7428107D-56CF-4C08-8928-6A7AA239D1D0}">
      <dgm:prSet/>
      <dgm:spPr/>
      <dgm:t>
        <a:bodyPr/>
        <a:lstStyle/>
        <a:p>
          <a:r>
            <a:rPr lang="pt-PT"/>
            <a:t>Ricardo Cardoso – 8170278</a:t>
          </a:r>
          <a:endParaRPr lang="en-US"/>
        </a:p>
      </dgm:t>
    </dgm:pt>
    <dgm:pt modelId="{17FA3221-680A-4470-8AF7-B299376F5F8E}" type="parTrans" cxnId="{8DAF5A3D-011E-4892-A48C-4641AFA5CF58}">
      <dgm:prSet/>
      <dgm:spPr/>
      <dgm:t>
        <a:bodyPr/>
        <a:lstStyle/>
        <a:p>
          <a:endParaRPr lang="en-US"/>
        </a:p>
      </dgm:t>
    </dgm:pt>
    <dgm:pt modelId="{49A73FCC-FCC3-4B0C-82EE-3610D39E6236}" type="sibTrans" cxnId="{8DAF5A3D-011E-4892-A48C-4641AFA5CF58}">
      <dgm:prSet/>
      <dgm:spPr/>
      <dgm:t>
        <a:bodyPr/>
        <a:lstStyle/>
        <a:p>
          <a:endParaRPr lang="en-US"/>
        </a:p>
      </dgm:t>
    </dgm:pt>
    <dgm:pt modelId="{58091E82-3D41-4CCC-8140-06B7C41B907B}">
      <dgm:prSet/>
      <dgm:spPr/>
      <dgm:t>
        <a:bodyPr/>
        <a:lstStyle/>
        <a:p>
          <a:r>
            <a:rPr lang="pt-PT"/>
            <a:t>Ricardo Ferreira – 8170279</a:t>
          </a:r>
          <a:endParaRPr lang="en-US"/>
        </a:p>
      </dgm:t>
    </dgm:pt>
    <dgm:pt modelId="{0CEFA621-FEB3-4906-804F-61C749BB14F8}" type="parTrans" cxnId="{6E633686-09BA-4971-BA6A-BAC601087B08}">
      <dgm:prSet/>
      <dgm:spPr/>
      <dgm:t>
        <a:bodyPr/>
        <a:lstStyle/>
        <a:p>
          <a:endParaRPr lang="en-US"/>
        </a:p>
      </dgm:t>
    </dgm:pt>
    <dgm:pt modelId="{84A7A1CD-AFF5-42A2-BAA4-C3BBE0D76785}" type="sibTrans" cxnId="{6E633686-09BA-4971-BA6A-BAC601087B08}">
      <dgm:prSet/>
      <dgm:spPr/>
      <dgm:t>
        <a:bodyPr/>
        <a:lstStyle/>
        <a:p>
          <a:endParaRPr lang="en-US"/>
        </a:p>
      </dgm:t>
    </dgm:pt>
    <dgm:pt modelId="{4A250D6A-12FC-4C66-BD80-24578A3DE0B0}">
      <dgm:prSet/>
      <dgm:spPr/>
      <dgm:t>
        <a:bodyPr/>
        <a:lstStyle/>
        <a:p>
          <a:r>
            <a:rPr lang="pt-PT"/>
            <a:t>Vitor Santos – 8170312</a:t>
          </a:r>
          <a:endParaRPr lang="en-US"/>
        </a:p>
      </dgm:t>
    </dgm:pt>
    <dgm:pt modelId="{55AD85D0-268D-4246-BA1F-71641C6973C9}" type="parTrans" cxnId="{C34275C8-2EC9-4F80-B005-ECF14774A375}">
      <dgm:prSet/>
      <dgm:spPr/>
      <dgm:t>
        <a:bodyPr/>
        <a:lstStyle/>
        <a:p>
          <a:endParaRPr lang="en-US"/>
        </a:p>
      </dgm:t>
    </dgm:pt>
    <dgm:pt modelId="{9A6E3939-C9B8-4D98-BAFC-D0AEB2A09DB1}" type="sibTrans" cxnId="{C34275C8-2EC9-4F80-B005-ECF14774A375}">
      <dgm:prSet/>
      <dgm:spPr/>
      <dgm:t>
        <a:bodyPr/>
        <a:lstStyle/>
        <a:p>
          <a:endParaRPr lang="en-US"/>
        </a:p>
      </dgm:t>
    </dgm:pt>
    <dgm:pt modelId="{17AC5431-0EB7-4A9B-A887-A260B71C5B74}" type="pres">
      <dgm:prSet presAssocID="{C5933A4F-2A68-4EA7-A9D5-C18D0FA7FF58}" presName="vert0" presStyleCnt="0">
        <dgm:presLayoutVars>
          <dgm:dir/>
          <dgm:animOne val="branch"/>
          <dgm:animLvl val="lvl"/>
        </dgm:presLayoutVars>
      </dgm:prSet>
      <dgm:spPr/>
    </dgm:pt>
    <dgm:pt modelId="{CF0EB7BC-B326-4E50-A0B2-C1D98AFDA7C7}" type="pres">
      <dgm:prSet presAssocID="{93C9BB4F-B6A4-4311-BFA9-140892F97BB1}" presName="thickLine" presStyleLbl="alignNode1" presStyleIdx="0" presStyleCnt="5"/>
      <dgm:spPr/>
    </dgm:pt>
    <dgm:pt modelId="{1BC54E9A-9887-43FA-B482-A207801DE47C}" type="pres">
      <dgm:prSet presAssocID="{93C9BB4F-B6A4-4311-BFA9-140892F97BB1}" presName="horz1" presStyleCnt="0"/>
      <dgm:spPr/>
    </dgm:pt>
    <dgm:pt modelId="{4984E2DE-3B18-4CFE-B11C-8AB20871EB83}" type="pres">
      <dgm:prSet presAssocID="{93C9BB4F-B6A4-4311-BFA9-140892F97BB1}" presName="tx1" presStyleLbl="revTx" presStyleIdx="0" presStyleCnt="5"/>
      <dgm:spPr/>
    </dgm:pt>
    <dgm:pt modelId="{18B4946E-7E58-42B2-A500-F80021678E3E}" type="pres">
      <dgm:prSet presAssocID="{93C9BB4F-B6A4-4311-BFA9-140892F97BB1}" presName="vert1" presStyleCnt="0"/>
      <dgm:spPr/>
    </dgm:pt>
    <dgm:pt modelId="{BDBEC7A8-7FE9-4B19-8768-C185692F317D}" type="pres">
      <dgm:prSet presAssocID="{13C6B154-AD4B-4BA7-9429-C0019C010693}" presName="thickLine" presStyleLbl="alignNode1" presStyleIdx="1" presStyleCnt="5"/>
      <dgm:spPr/>
    </dgm:pt>
    <dgm:pt modelId="{54C03806-6CB0-4ACD-BCAA-5AC24E7786EF}" type="pres">
      <dgm:prSet presAssocID="{13C6B154-AD4B-4BA7-9429-C0019C010693}" presName="horz1" presStyleCnt="0"/>
      <dgm:spPr/>
    </dgm:pt>
    <dgm:pt modelId="{42E0160C-7E21-4760-96C5-6B14E3B3EDF0}" type="pres">
      <dgm:prSet presAssocID="{13C6B154-AD4B-4BA7-9429-C0019C010693}" presName="tx1" presStyleLbl="revTx" presStyleIdx="1" presStyleCnt="5"/>
      <dgm:spPr/>
    </dgm:pt>
    <dgm:pt modelId="{46DF0D5C-4B05-4C54-ABE6-84ABA3D0A05E}" type="pres">
      <dgm:prSet presAssocID="{13C6B154-AD4B-4BA7-9429-C0019C010693}" presName="vert1" presStyleCnt="0"/>
      <dgm:spPr/>
    </dgm:pt>
    <dgm:pt modelId="{ED5C7808-029A-4A9C-8BB1-D0A872431A5F}" type="pres">
      <dgm:prSet presAssocID="{7428107D-56CF-4C08-8928-6A7AA239D1D0}" presName="thickLine" presStyleLbl="alignNode1" presStyleIdx="2" presStyleCnt="5"/>
      <dgm:spPr/>
    </dgm:pt>
    <dgm:pt modelId="{D058A84E-B0F8-4FDE-B914-FF3EE3A4D649}" type="pres">
      <dgm:prSet presAssocID="{7428107D-56CF-4C08-8928-6A7AA239D1D0}" presName="horz1" presStyleCnt="0"/>
      <dgm:spPr/>
    </dgm:pt>
    <dgm:pt modelId="{B97E9925-ADD4-42DB-84B9-8BCD3A89F292}" type="pres">
      <dgm:prSet presAssocID="{7428107D-56CF-4C08-8928-6A7AA239D1D0}" presName="tx1" presStyleLbl="revTx" presStyleIdx="2" presStyleCnt="5"/>
      <dgm:spPr/>
    </dgm:pt>
    <dgm:pt modelId="{1DE82AB3-E193-49F4-8092-98A137BFD64B}" type="pres">
      <dgm:prSet presAssocID="{7428107D-56CF-4C08-8928-6A7AA239D1D0}" presName="vert1" presStyleCnt="0"/>
      <dgm:spPr/>
    </dgm:pt>
    <dgm:pt modelId="{81860AE4-4016-4D27-B045-BFF9580099B7}" type="pres">
      <dgm:prSet presAssocID="{58091E82-3D41-4CCC-8140-06B7C41B907B}" presName="thickLine" presStyleLbl="alignNode1" presStyleIdx="3" presStyleCnt="5"/>
      <dgm:spPr/>
    </dgm:pt>
    <dgm:pt modelId="{DE38A1B9-786C-4D63-A715-2CB5FB2CE730}" type="pres">
      <dgm:prSet presAssocID="{58091E82-3D41-4CCC-8140-06B7C41B907B}" presName="horz1" presStyleCnt="0"/>
      <dgm:spPr/>
    </dgm:pt>
    <dgm:pt modelId="{7C12C3FB-6C90-4250-8F91-00DF1126EC8D}" type="pres">
      <dgm:prSet presAssocID="{58091E82-3D41-4CCC-8140-06B7C41B907B}" presName="tx1" presStyleLbl="revTx" presStyleIdx="3" presStyleCnt="5"/>
      <dgm:spPr/>
    </dgm:pt>
    <dgm:pt modelId="{88CC79F9-8C49-4253-B059-D12FB09111FF}" type="pres">
      <dgm:prSet presAssocID="{58091E82-3D41-4CCC-8140-06B7C41B907B}" presName="vert1" presStyleCnt="0"/>
      <dgm:spPr/>
    </dgm:pt>
    <dgm:pt modelId="{FD6334A9-8B79-4700-B7AF-658356EEBBD9}" type="pres">
      <dgm:prSet presAssocID="{4A250D6A-12FC-4C66-BD80-24578A3DE0B0}" presName="thickLine" presStyleLbl="alignNode1" presStyleIdx="4" presStyleCnt="5"/>
      <dgm:spPr/>
    </dgm:pt>
    <dgm:pt modelId="{E998904F-F817-4747-8FEE-74773EB1598D}" type="pres">
      <dgm:prSet presAssocID="{4A250D6A-12FC-4C66-BD80-24578A3DE0B0}" presName="horz1" presStyleCnt="0"/>
      <dgm:spPr/>
    </dgm:pt>
    <dgm:pt modelId="{FE93C650-955E-4691-8E23-677524A04441}" type="pres">
      <dgm:prSet presAssocID="{4A250D6A-12FC-4C66-BD80-24578A3DE0B0}" presName="tx1" presStyleLbl="revTx" presStyleIdx="4" presStyleCnt="5"/>
      <dgm:spPr/>
    </dgm:pt>
    <dgm:pt modelId="{0C4EC130-3B5C-4E62-B35B-14A3918FA125}" type="pres">
      <dgm:prSet presAssocID="{4A250D6A-12FC-4C66-BD80-24578A3DE0B0}" presName="vert1" presStyleCnt="0"/>
      <dgm:spPr/>
    </dgm:pt>
  </dgm:ptLst>
  <dgm:cxnLst>
    <dgm:cxn modelId="{259F0C05-F4ED-41CF-8D08-453B5B68FDFB}" type="presOf" srcId="{4A250D6A-12FC-4C66-BD80-24578A3DE0B0}" destId="{FE93C650-955E-4691-8E23-677524A04441}" srcOrd="0" destOrd="0" presId="urn:microsoft.com/office/officeart/2008/layout/LinedList"/>
    <dgm:cxn modelId="{8DAF5A3D-011E-4892-A48C-4641AFA5CF58}" srcId="{C5933A4F-2A68-4EA7-A9D5-C18D0FA7FF58}" destId="{7428107D-56CF-4C08-8928-6A7AA239D1D0}" srcOrd="2" destOrd="0" parTransId="{17FA3221-680A-4470-8AF7-B299376F5F8E}" sibTransId="{49A73FCC-FCC3-4B0C-82EE-3610D39E6236}"/>
    <dgm:cxn modelId="{4A9F6A41-9074-4637-80A0-329D183F1A68}" type="presOf" srcId="{13C6B154-AD4B-4BA7-9429-C0019C010693}" destId="{42E0160C-7E21-4760-96C5-6B14E3B3EDF0}" srcOrd="0" destOrd="0" presId="urn:microsoft.com/office/officeart/2008/layout/LinedList"/>
    <dgm:cxn modelId="{88F37265-E0C6-4715-9CD2-5512822EA4F9}" type="presOf" srcId="{93C9BB4F-B6A4-4311-BFA9-140892F97BB1}" destId="{4984E2DE-3B18-4CFE-B11C-8AB20871EB83}" srcOrd="0" destOrd="0" presId="urn:microsoft.com/office/officeart/2008/layout/LinedList"/>
    <dgm:cxn modelId="{E4A73284-4617-40F9-9E37-AA27CAA038E2}" srcId="{C5933A4F-2A68-4EA7-A9D5-C18D0FA7FF58}" destId="{13C6B154-AD4B-4BA7-9429-C0019C010693}" srcOrd="1" destOrd="0" parTransId="{3655DDB0-D46F-426A-999B-1FC078CA5286}" sibTransId="{4621059C-AFFE-4BDC-8632-5B3B2120D196}"/>
    <dgm:cxn modelId="{6E633686-09BA-4971-BA6A-BAC601087B08}" srcId="{C5933A4F-2A68-4EA7-A9D5-C18D0FA7FF58}" destId="{58091E82-3D41-4CCC-8140-06B7C41B907B}" srcOrd="3" destOrd="0" parTransId="{0CEFA621-FEB3-4906-804F-61C749BB14F8}" sibTransId="{84A7A1CD-AFF5-42A2-BAA4-C3BBE0D76785}"/>
    <dgm:cxn modelId="{91C6FB88-8EE0-4D05-8826-1337A63AC581}" srcId="{C5933A4F-2A68-4EA7-A9D5-C18D0FA7FF58}" destId="{93C9BB4F-B6A4-4311-BFA9-140892F97BB1}" srcOrd="0" destOrd="0" parTransId="{800C780B-308A-4E3D-8DAD-0468DE650DA5}" sibTransId="{D985D626-BB1F-40BD-A784-205286FEBB49}"/>
    <dgm:cxn modelId="{37772F9F-6EBE-4A55-950D-E4A1C886925A}" type="presOf" srcId="{C5933A4F-2A68-4EA7-A9D5-C18D0FA7FF58}" destId="{17AC5431-0EB7-4A9B-A887-A260B71C5B74}" srcOrd="0" destOrd="0" presId="urn:microsoft.com/office/officeart/2008/layout/LinedList"/>
    <dgm:cxn modelId="{256B81B1-BF50-4F7C-8A65-C5EB5065C328}" type="presOf" srcId="{7428107D-56CF-4C08-8928-6A7AA239D1D0}" destId="{B97E9925-ADD4-42DB-84B9-8BCD3A89F292}" srcOrd="0" destOrd="0" presId="urn:microsoft.com/office/officeart/2008/layout/LinedList"/>
    <dgm:cxn modelId="{027A5BBA-86E9-4CCE-8EF5-0EA3A7FAE1E9}" type="presOf" srcId="{58091E82-3D41-4CCC-8140-06B7C41B907B}" destId="{7C12C3FB-6C90-4250-8F91-00DF1126EC8D}" srcOrd="0" destOrd="0" presId="urn:microsoft.com/office/officeart/2008/layout/LinedList"/>
    <dgm:cxn modelId="{C34275C8-2EC9-4F80-B005-ECF14774A375}" srcId="{C5933A4F-2A68-4EA7-A9D5-C18D0FA7FF58}" destId="{4A250D6A-12FC-4C66-BD80-24578A3DE0B0}" srcOrd="4" destOrd="0" parTransId="{55AD85D0-268D-4246-BA1F-71641C6973C9}" sibTransId="{9A6E3939-C9B8-4D98-BAFC-D0AEB2A09DB1}"/>
    <dgm:cxn modelId="{F9787EA0-0E80-400C-AEC2-7289FECB94E7}" type="presParOf" srcId="{17AC5431-0EB7-4A9B-A887-A260B71C5B74}" destId="{CF0EB7BC-B326-4E50-A0B2-C1D98AFDA7C7}" srcOrd="0" destOrd="0" presId="urn:microsoft.com/office/officeart/2008/layout/LinedList"/>
    <dgm:cxn modelId="{034C1111-0784-4215-8525-81406A651D7D}" type="presParOf" srcId="{17AC5431-0EB7-4A9B-A887-A260B71C5B74}" destId="{1BC54E9A-9887-43FA-B482-A207801DE47C}" srcOrd="1" destOrd="0" presId="urn:microsoft.com/office/officeart/2008/layout/LinedList"/>
    <dgm:cxn modelId="{AC8ABB0A-2904-4999-A645-705385BFC3B2}" type="presParOf" srcId="{1BC54E9A-9887-43FA-B482-A207801DE47C}" destId="{4984E2DE-3B18-4CFE-B11C-8AB20871EB83}" srcOrd="0" destOrd="0" presId="urn:microsoft.com/office/officeart/2008/layout/LinedList"/>
    <dgm:cxn modelId="{FF1CEADB-274B-4B8D-A171-CD588EFF985F}" type="presParOf" srcId="{1BC54E9A-9887-43FA-B482-A207801DE47C}" destId="{18B4946E-7E58-42B2-A500-F80021678E3E}" srcOrd="1" destOrd="0" presId="urn:microsoft.com/office/officeart/2008/layout/LinedList"/>
    <dgm:cxn modelId="{C12C538E-2079-477A-BCF6-3AAB069987BA}" type="presParOf" srcId="{17AC5431-0EB7-4A9B-A887-A260B71C5B74}" destId="{BDBEC7A8-7FE9-4B19-8768-C185692F317D}" srcOrd="2" destOrd="0" presId="urn:microsoft.com/office/officeart/2008/layout/LinedList"/>
    <dgm:cxn modelId="{AC53F70D-65DD-45D1-B8C2-34BE848D33D8}" type="presParOf" srcId="{17AC5431-0EB7-4A9B-A887-A260B71C5B74}" destId="{54C03806-6CB0-4ACD-BCAA-5AC24E7786EF}" srcOrd="3" destOrd="0" presId="urn:microsoft.com/office/officeart/2008/layout/LinedList"/>
    <dgm:cxn modelId="{15569CBF-88F6-45FC-AF29-A21A04B8B044}" type="presParOf" srcId="{54C03806-6CB0-4ACD-BCAA-5AC24E7786EF}" destId="{42E0160C-7E21-4760-96C5-6B14E3B3EDF0}" srcOrd="0" destOrd="0" presId="urn:microsoft.com/office/officeart/2008/layout/LinedList"/>
    <dgm:cxn modelId="{6F788E01-23E6-466B-AFE8-979347938AB8}" type="presParOf" srcId="{54C03806-6CB0-4ACD-BCAA-5AC24E7786EF}" destId="{46DF0D5C-4B05-4C54-ABE6-84ABA3D0A05E}" srcOrd="1" destOrd="0" presId="urn:microsoft.com/office/officeart/2008/layout/LinedList"/>
    <dgm:cxn modelId="{48C92B13-1169-43E3-A0A1-51176388A4BE}" type="presParOf" srcId="{17AC5431-0EB7-4A9B-A887-A260B71C5B74}" destId="{ED5C7808-029A-4A9C-8BB1-D0A872431A5F}" srcOrd="4" destOrd="0" presId="urn:microsoft.com/office/officeart/2008/layout/LinedList"/>
    <dgm:cxn modelId="{D6286379-9662-4565-A230-74E5F51E7CFD}" type="presParOf" srcId="{17AC5431-0EB7-4A9B-A887-A260B71C5B74}" destId="{D058A84E-B0F8-4FDE-B914-FF3EE3A4D649}" srcOrd="5" destOrd="0" presId="urn:microsoft.com/office/officeart/2008/layout/LinedList"/>
    <dgm:cxn modelId="{86C4ED2B-95AF-46DA-9C5D-BE9EAFA135DA}" type="presParOf" srcId="{D058A84E-B0F8-4FDE-B914-FF3EE3A4D649}" destId="{B97E9925-ADD4-42DB-84B9-8BCD3A89F292}" srcOrd="0" destOrd="0" presId="urn:microsoft.com/office/officeart/2008/layout/LinedList"/>
    <dgm:cxn modelId="{07AB45B9-C792-4A56-81B8-B216D5E1DE99}" type="presParOf" srcId="{D058A84E-B0F8-4FDE-B914-FF3EE3A4D649}" destId="{1DE82AB3-E193-49F4-8092-98A137BFD64B}" srcOrd="1" destOrd="0" presId="urn:microsoft.com/office/officeart/2008/layout/LinedList"/>
    <dgm:cxn modelId="{9E976EE2-FD25-4328-B0D0-3D5FFD881834}" type="presParOf" srcId="{17AC5431-0EB7-4A9B-A887-A260B71C5B74}" destId="{81860AE4-4016-4D27-B045-BFF9580099B7}" srcOrd="6" destOrd="0" presId="urn:microsoft.com/office/officeart/2008/layout/LinedList"/>
    <dgm:cxn modelId="{4C46A1C0-F63A-4FDC-ACBC-9A90D8346F44}" type="presParOf" srcId="{17AC5431-0EB7-4A9B-A887-A260B71C5B74}" destId="{DE38A1B9-786C-4D63-A715-2CB5FB2CE730}" srcOrd="7" destOrd="0" presId="urn:microsoft.com/office/officeart/2008/layout/LinedList"/>
    <dgm:cxn modelId="{B870091D-44D7-4C82-9770-34ABA74D8E4D}" type="presParOf" srcId="{DE38A1B9-786C-4D63-A715-2CB5FB2CE730}" destId="{7C12C3FB-6C90-4250-8F91-00DF1126EC8D}" srcOrd="0" destOrd="0" presId="urn:microsoft.com/office/officeart/2008/layout/LinedList"/>
    <dgm:cxn modelId="{9B6C2FB4-27AF-4211-8A18-038FE2F8663B}" type="presParOf" srcId="{DE38A1B9-786C-4D63-A715-2CB5FB2CE730}" destId="{88CC79F9-8C49-4253-B059-D12FB09111FF}" srcOrd="1" destOrd="0" presId="urn:microsoft.com/office/officeart/2008/layout/LinedList"/>
    <dgm:cxn modelId="{B9ED3F53-C5A4-4F8B-809B-0070FB669757}" type="presParOf" srcId="{17AC5431-0EB7-4A9B-A887-A260B71C5B74}" destId="{FD6334A9-8B79-4700-B7AF-658356EEBBD9}" srcOrd="8" destOrd="0" presId="urn:microsoft.com/office/officeart/2008/layout/LinedList"/>
    <dgm:cxn modelId="{DA0C335D-8D0A-4E72-AAEF-0508695F8208}" type="presParOf" srcId="{17AC5431-0EB7-4A9B-A887-A260B71C5B74}" destId="{E998904F-F817-4747-8FEE-74773EB1598D}" srcOrd="9" destOrd="0" presId="urn:microsoft.com/office/officeart/2008/layout/LinedList"/>
    <dgm:cxn modelId="{70D4A5FD-15ED-4506-8159-199F6F6CCE47}" type="presParOf" srcId="{E998904F-F817-4747-8FEE-74773EB1598D}" destId="{FE93C650-955E-4691-8E23-677524A04441}" srcOrd="0" destOrd="0" presId="urn:microsoft.com/office/officeart/2008/layout/LinedList"/>
    <dgm:cxn modelId="{22482DF2-B1F7-4E4B-B5D7-0FF1DB586CF2}" type="presParOf" srcId="{E998904F-F817-4747-8FEE-74773EB1598D}" destId="{0C4EC130-3B5C-4E62-B35B-14A3918FA1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94E01-41C9-4221-916C-B6F26CA2DC97}">
      <dsp:nvSpPr>
        <dsp:cNvPr id="0" name=""/>
        <dsp:cNvSpPr/>
      </dsp:nvSpPr>
      <dsp:spPr>
        <a:xfrm>
          <a:off x="0" y="268"/>
          <a:ext cx="9906000" cy="3696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DC21E-74F4-4C44-A542-7D77EDE34CC2}">
      <dsp:nvSpPr>
        <dsp:cNvPr id="0" name=""/>
        <dsp:cNvSpPr/>
      </dsp:nvSpPr>
      <dsp:spPr>
        <a:xfrm>
          <a:off x="111824" y="83443"/>
          <a:ext cx="203317" cy="2033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43E1D-2DC8-4247-8321-CCF38A36D7AE}">
      <dsp:nvSpPr>
        <dsp:cNvPr id="0" name=""/>
        <dsp:cNvSpPr/>
      </dsp:nvSpPr>
      <dsp:spPr>
        <a:xfrm>
          <a:off x="426967" y="268"/>
          <a:ext cx="9479032" cy="36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23" tIns="39123" rIns="39123" bIns="391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Planeamento e Tarefas Realizadas</a:t>
          </a:r>
          <a:endParaRPr lang="en-US" sz="1800" kern="1200" dirty="0"/>
        </a:p>
      </dsp:txBody>
      <dsp:txXfrm>
        <a:off x="426967" y="268"/>
        <a:ext cx="9479032" cy="369668"/>
      </dsp:txXfrm>
    </dsp:sp>
    <dsp:sp modelId="{C2AB0CC5-C8A3-43A8-A98A-A73411BC4103}">
      <dsp:nvSpPr>
        <dsp:cNvPr id="0" name=""/>
        <dsp:cNvSpPr/>
      </dsp:nvSpPr>
      <dsp:spPr>
        <a:xfrm>
          <a:off x="0" y="462354"/>
          <a:ext cx="9906000" cy="369668"/>
        </a:xfrm>
        <a:prstGeom prst="roundRect">
          <a:avLst>
            <a:gd name="adj" fmla="val 10000"/>
          </a:avLst>
        </a:prstGeom>
        <a:solidFill>
          <a:schemeClr val="accent2">
            <a:hueOff val="798014"/>
            <a:satOff val="-2425"/>
            <a:lumOff val="-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DD9C2-6E91-4D2C-AB91-BECF078AFCE6}">
      <dsp:nvSpPr>
        <dsp:cNvPr id="0" name=""/>
        <dsp:cNvSpPr/>
      </dsp:nvSpPr>
      <dsp:spPr>
        <a:xfrm>
          <a:off x="111824" y="545529"/>
          <a:ext cx="203317" cy="2033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03602-99CA-4C6C-8D04-21BFABAC1C28}">
      <dsp:nvSpPr>
        <dsp:cNvPr id="0" name=""/>
        <dsp:cNvSpPr/>
      </dsp:nvSpPr>
      <dsp:spPr>
        <a:xfrm>
          <a:off x="426967" y="462354"/>
          <a:ext cx="9479032" cy="36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23" tIns="39123" rIns="39123" bIns="391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1º Sprint (10/10/2019 – 28/10/2019)</a:t>
          </a:r>
          <a:endParaRPr lang="en-US" sz="1600" kern="1200" dirty="0"/>
        </a:p>
      </dsp:txBody>
      <dsp:txXfrm>
        <a:off x="426967" y="462354"/>
        <a:ext cx="9479032" cy="369668"/>
      </dsp:txXfrm>
    </dsp:sp>
    <dsp:sp modelId="{266D572E-3CA5-407F-929E-BEE5B8DDA4FA}">
      <dsp:nvSpPr>
        <dsp:cNvPr id="0" name=""/>
        <dsp:cNvSpPr/>
      </dsp:nvSpPr>
      <dsp:spPr>
        <a:xfrm>
          <a:off x="0" y="924440"/>
          <a:ext cx="9906000" cy="369668"/>
        </a:xfrm>
        <a:prstGeom prst="roundRect">
          <a:avLst>
            <a:gd name="adj" fmla="val 10000"/>
          </a:avLst>
        </a:prstGeom>
        <a:solidFill>
          <a:schemeClr val="accent2">
            <a:hueOff val="1596027"/>
            <a:satOff val="-4850"/>
            <a:lumOff val="-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1DA68-A9C2-4CA4-B4CC-D77988A7F433}">
      <dsp:nvSpPr>
        <dsp:cNvPr id="0" name=""/>
        <dsp:cNvSpPr/>
      </dsp:nvSpPr>
      <dsp:spPr>
        <a:xfrm>
          <a:off x="111824" y="1007615"/>
          <a:ext cx="203317" cy="2033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1821B-3077-4536-80BA-D226E4B4C6C7}">
      <dsp:nvSpPr>
        <dsp:cNvPr id="0" name=""/>
        <dsp:cNvSpPr/>
      </dsp:nvSpPr>
      <dsp:spPr>
        <a:xfrm>
          <a:off x="426967" y="924440"/>
          <a:ext cx="9479032" cy="36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23" tIns="39123" rIns="39123" bIns="391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2º Sprint (29/10/2019 – 07/11/2019)</a:t>
          </a:r>
          <a:endParaRPr lang="en-US" sz="1800" kern="1200" dirty="0"/>
        </a:p>
      </dsp:txBody>
      <dsp:txXfrm>
        <a:off x="426967" y="924440"/>
        <a:ext cx="9479032" cy="369668"/>
      </dsp:txXfrm>
    </dsp:sp>
    <dsp:sp modelId="{5C436134-E1A1-41A4-BE56-CE0FDBB0486A}">
      <dsp:nvSpPr>
        <dsp:cNvPr id="0" name=""/>
        <dsp:cNvSpPr/>
      </dsp:nvSpPr>
      <dsp:spPr>
        <a:xfrm>
          <a:off x="0" y="1386526"/>
          <a:ext cx="9906000" cy="369668"/>
        </a:xfrm>
        <a:prstGeom prst="roundRect">
          <a:avLst>
            <a:gd name="adj" fmla="val 10000"/>
          </a:avLst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2F069-B6C3-46ED-90CE-D743E0D0ED26}">
      <dsp:nvSpPr>
        <dsp:cNvPr id="0" name=""/>
        <dsp:cNvSpPr/>
      </dsp:nvSpPr>
      <dsp:spPr>
        <a:xfrm>
          <a:off x="111824" y="1469701"/>
          <a:ext cx="203317" cy="2033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7592F-B865-4BFA-BBB8-37A01CDAA23C}">
      <dsp:nvSpPr>
        <dsp:cNvPr id="0" name=""/>
        <dsp:cNvSpPr/>
      </dsp:nvSpPr>
      <dsp:spPr>
        <a:xfrm>
          <a:off x="426967" y="1386526"/>
          <a:ext cx="9479032" cy="36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23" tIns="39123" rIns="39123" bIns="391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Requisitos Funcionais e Não Funcionais</a:t>
          </a:r>
          <a:endParaRPr lang="en-US" sz="1800" kern="1200" dirty="0"/>
        </a:p>
      </dsp:txBody>
      <dsp:txXfrm>
        <a:off x="426967" y="1386526"/>
        <a:ext cx="9479032" cy="369668"/>
      </dsp:txXfrm>
    </dsp:sp>
    <dsp:sp modelId="{D4189895-5CD0-41C4-9AC4-83A5F316CAE3}">
      <dsp:nvSpPr>
        <dsp:cNvPr id="0" name=""/>
        <dsp:cNvSpPr/>
      </dsp:nvSpPr>
      <dsp:spPr>
        <a:xfrm>
          <a:off x="0" y="1848612"/>
          <a:ext cx="9906000" cy="369668"/>
        </a:xfrm>
        <a:prstGeom prst="roundRect">
          <a:avLst>
            <a:gd name="adj" fmla="val 10000"/>
          </a:avLst>
        </a:prstGeom>
        <a:solidFill>
          <a:schemeClr val="accent2">
            <a:hueOff val="3192055"/>
            <a:satOff val="-9701"/>
            <a:lumOff val="-1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01061-EF00-45FE-A49A-CB19A68B1690}">
      <dsp:nvSpPr>
        <dsp:cNvPr id="0" name=""/>
        <dsp:cNvSpPr/>
      </dsp:nvSpPr>
      <dsp:spPr>
        <a:xfrm>
          <a:off x="111824" y="1931787"/>
          <a:ext cx="203317" cy="2033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714F4-7622-4DD4-BF83-192725811AD9}">
      <dsp:nvSpPr>
        <dsp:cNvPr id="0" name=""/>
        <dsp:cNvSpPr/>
      </dsp:nvSpPr>
      <dsp:spPr>
        <a:xfrm>
          <a:off x="426967" y="1848612"/>
          <a:ext cx="9479032" cy="36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23" tIns="39123" rIns="39123" bIns="391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Diagramas UML</a:t>
          </a:r>
          <a:endParaRPr lang="en-US" sz="1800" kern="1200" dirty="0"/>
        </a:p>
      </dsp:txBody>
      <dsp:txXfrm>
        <a:off x="426967" y="1848612"/>
        <a:ext cx="9479032" cy="369668"/>
      </dsp:txXfrm>
    </dsp:sp>
    <dsp:sp modelId="{FA71F302-C626-4578-8CDB-7DDC7C323D6F}">
      <dsp:nvSpPr>
        <dsp:cNvPr id="0" name=""/>
        <dsp:cNvSpPr/>
      </dsp:nvSpPr>
      <dsp:spPr>
        <a:xfrm>
          <a:off x="0" y="2310697"/>
          <a:ext cx="9906000" cy="369668"/>
        </a:xfrm>
        <a:prstGeom prst="roundRect">
          <a:avLst>
            <a:gd name="adj" fmla="val 10000"/>
          </a:avLst>
        </a:prstGeom>
        <a:solidFill>
          <a:schemeClr val="accent2">
            <a:hueOff val="3990068"/>
            <a:satOff val="-12126"/>
            <a:lumOff val="-1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80A35-A10B-496C-8313-CF63E0FF07BC}">
      <dsp:nvSpPr>
        <dsp:cNvPr id="0" name=""/>
        <dsp:cNvSpPr/>
      </dsp:nvSpPr>
      <dsp:spPr>
        <a:xfrm>
          <a:off x="111824" y="2393873"/>
          <a:ext cx="203317" cy="2033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A847C-CBAF-4EA1-B054-A5748AEDF9A6}">
      <dsp:nvSpPr>
        <dsp:cNvPr id="0" name=""/>
        <dsp:cNvSpPr/>
      </dsp:nvSpPr>
      <dsp:spPr>
        <a:xfrm>
          <a:off x="426967" y="2310697"/>
          <a:ext cx="9479032" cy="36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23" tIns="39123" rIns="39123" bIns="391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Mockups</a:t>
          </a:r>
          <a:endParaRPr lang="en-US" sz="1600" kern="1200" dirty="0"/>
        </a:p>
      </dsp:txBody>
      <dsp:txXfrm>
        <a:off x="426967" y="2310697"/>
        <a:ext cx="9479032" cy="369668"/>
      </dsp:txXfrm>
    </dsp:sp>
    <dsp:sp modelId="{B5C81949-2224-4C1A-838B-ADBE6177662D}">
      <dsp:nvSpPr>
        <dsp:cNvPr id="0" name=""/>
        <dsp:cNvSpPr/>
      </dsp:nvSpPr>
      <dsp:spPr>
        <a:xfrm>
          <a:off x="0" y="2772783"/>
          <a:ext cx="9906000" cy="369668"/>
        </a:xfrm>
        <a:prstGeom prst="roundRect">
          <a:avLst>
            <a:gd name="adj" fmla="val 10000"/>
          </a:avLst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E7711-3BF2-47E2-AA75-F91CB289907D}">
      <dsp:nvSpPr>
        <dsp:cNvPr id="0" name=""/>
        <dsp:cNvSpPr/>
      </dsp:nvSpPr>
      <dsp:spPr>
        <a:xfrm>
          <a:off x="111824" y="2855959"/>
          <a:ext cx="203317" cy="2033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CDE99-B090-42D7-BF82-2BD510F3635D}">
      <dsp:nvSpPr>
        <dsp:cNvPr id="0" name=""/>
        <dsp:cNvSpPr/>
      </dsp:nvSpPr>
      <dsp:spPr>
        <a:xfrm>
          <a:off x="426967" y="2772783"/>
          <a:ext cx="9479032" cy="36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23" tIns="39123" rIns="39123" bIns="391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Planeamento e Tarefas a Realizar</a:t>
          </a:r>
          <a:endParaRPr lang="en-US" sz="1800" kern="1200" dirty="0"/>
        </a:p>
      </dsp:txBody>
      <dsp:txXfrm>
        <a:off x="426967" y="2772783"/>
        <a:ext cx="9479032" cy="369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EB7BC-B326-4E50-A0B2-C1D98AFDA7C7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84E2DE-3B18-4CFE-B11C-8AB20871EB83}">
      <dsp:nvSpPr>
        <dsp:cNvPr id="0" name=""/>
        <dsp:cNvSpPr/>
      </dsp:nvSpPr>
      <dsp:spPr>
        <a:xfrm>
          <a:off x="0" y="519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Abílio Castro – 8170054</a:t>
          </a:r>
          <a:endParaRPr lang="en-US" sz="4200" kern="1200"/>
        </a:p>
      </dsp:txBody>
      <dsp:txXfrm>
        <a:off x="0" y="519"/>
        <a:ext cx="6692748" cy="850797"/>
      </dsp:txXfrm>
    </dsp:sp>
    <dsp:sp modelId="{BDBEC7A8-7FE9-4B19-8768-C185692F317D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1065261"/>
                <a:satOff val="-7052"/>
                <a:lumOff val="-122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065261"/>
                <a:satOff val="-7052"/>
                <a:lumOff val="-122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065261"/>
              <a:satOff val="-7052"/>
              <a:lumOff val="-12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E0160C-7E21-4760-96C5-6B14E3B3EDF0}">
      <dsp:nvSpPr>
        <dsp:cNvPr id="0" name=""/>
        <dsp:cNvSpPr/>
      </dsp:nvSpPr>
      <dsp:spPr>
        <a:xfrm>
          <a:off x="0" y="851316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Pedro Pinto – 8170262</a:t>
          </a:r>
          <a:endParaRPr lang="en-US" sz="4200" kern="1200"/>
        </a:p>
      </dsp:txBody>
      <dsp:txXfrm>
        <a:off x="0" y="851316"/>
        <a:ext cx="6692748" cy="850797"/>
      </dsp:txXfrm>
    </dsp:sp>
    <dsp:sp modelId="{ED5C7808-029A-4A9C-8BB1-D0A872431A5F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2130522"/>
                <a:satOff val="-14104"/>
                <a:lumOff val="-24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130522"/>
                <a:satOff val="-14104"/>
                <a:lumOff val="-24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130522"/>
              <a:satOff val="-14104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E9925-ADD4-42DB-84B9-8BCD3A89F292}">
      <dsp:nvSpPr>
        <dsp:cNvPr id="0" name=""/>
        <dsp:cNvSpPr/>
      </dsp:nvSpPr>
      <dsp:spPr>
        <a:xfrm>
          <a:off x="0" y="1702113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Ricardo Cardoso – 8170278</a:t>
          </a:r>
          <a:endParaRPr lang="en-US" sz="4200" kern="1200"/>
        </a:p>
      </dsp:txBody>
      <dsp:txXfrm>
        <a:off x="0" y="1702113"/>
        <a:ext cx="6692748" cy="850797"/>
      </dsp:txXfrm>
    </dsp:sp>
    <dsp:sp modelId="{81860AE4-4016-4D27-B045-BFF9580099B7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3195783"/>
                <a:satOff val="-21155"/>
                <a:lumOff val="-367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3195783"/>
                <a:satOff val="-21155"/>
                <a:lumOff val="-367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3195783"/>
              <a:satOff val="-21155"/>
              <a:lumOff val="-36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12C3FB-6C90-4250-8F91-00DF1126EC8D}">
      <dsp:nvSpPr>
        <dsp:cNvPr id="0" name=""/>
        <dsp:cNvSpPr/>
      </dsp:nvSpPr>
      <dsp:spPr>
        <a:xfrm>
          <a:off x="0" y="2552910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Ricardo Ferreira – 8170279</a:t>
          </a:r>
          <a:endParaRPr lang="en-US" sz="4200" kern="1200"/>
        </a:p>
      </dsp:txBody>
      <dsp:txXfrm>
        <a:off x="0" y="2552910"/>
        <a:ext cx="6692748" cy="850797"/>
      </dsp:txXfrm>
    </dsp:sp>
    <dsp:sp modelId="{FD6334A9-8B79-4700-B7AF-658356EEBBD9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4261045"/>
                <a:satOff val="-28207"/>
                <a:lumOff val="-490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261045"/>
                <a:satOff val="-28207"/>
                <a:lumOff val="-490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3C650-955E-4691-8E23-677524A04441}">
      <dsp:nvSpPr>
        <dsp:cNvPr id="0" name=""/>
        <dsp:cNvSpPr/>
      </dsp:nvSpPr>
      <dsp:spPr>
        <a:xfrm>
          <a:off x="0" y="3403707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Vitor Santos – 8170312</a:t>
          </a:r>
          <a:endParaRPr lang="en-US" sz="4200" kern="1200"/>
        </a:p>
      </dsp:txBody>
      <dsp:txXfrm>
        <a:off x="0" y="3403707"/>
        <a:ext cx="6692748" cy="850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8714F-997F-41D8-A0D4-B61D15EA7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pt-PT" dirty="0"/>
              <a:t>1º Milestone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08E164-D53B-41B8-A023-47D987416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pt-PT" dirty="0"/>
              <a:t>Plataforma de Controlo de equipamentos de proteção individual</a:t>
            </a:r>
          </a:p>
        </p:txBody>
      </p:sp>
      <p:pic>
        <p:nvPicPr>
          <p:cNvPr id="4" name="Imagem 3" descr="Uma imagem com ClipArt&#10;&#10;Descrição gerada automaticamente">
            <a:extLst>
              <a:ext uri="{FF2B5EF4-FFF2-40B4-BE49-F238E27FC236}">
                <a16:creationId xmlns:a16="http://schemas.microsoft.com/office/drawing/2014/main" id="{83821BC8-A618-49B9-B595-41EF0D2A68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4" y="1379069"/>
            <a:ext cx="8791575" cy="23517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55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>
            <a:extLst>
              <a:ext uri="{FF2B5EF4-FFF2-40B4-BE49-F238E27FC236}">
                <a16:creationId xmlns:a16="http://schemas.microsoft.com/office/drawing/2014/main" id="{A725256B-14D4-4D13-99C3-67DB4DB08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29">
            <a:extLst>
              <a:ext uri="{FF2B5EF4-FFF2-40B4-BE49-F238E27FC236}">
                <a16:creationId xmlns:a16="http://schemas.microsoft.com/office/drawing/2014/main" id="{63B162F2-B930-47F6-A9DC-B50E36454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6D0E7CA2-3FE6-4654-9900-A471C131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5AD5E0D-76E5-49B6-BC6B-0E05F9F60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0C9EF950-31D2-48DF-ACA2-E34AD353D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DE78A160-3564-432F-B8BC-5656867D3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476DB23F-8033-45F5-9922-F7858DA4F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069CC88-3CCB-4F31-9416-7C8B4AFB0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AEDE138-84AE-45BA-BCE8-0F9F2E3CE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81F00943-F4AD-44CD-B70E-46DA96894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4BE68431-6001-4AB1-BC5C-E94999B20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967C9189-F86F-4CE3-8D31-D23227B59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7B2449D7-EFEF-475B-A5C0-A40D374A3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34D92C4F-DD4F-4D85-8BC6-FCE6AB5A6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A4AAAF9D-16BC-4DA1-A813-FC37F1829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83BF3428-5CAD-4606-8F85-07BE0D1D5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53DFE6DE-47E4-4F4B-8A42-AD863AADC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28F69E0A-4B2A-436B-AD31-98BA8354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C509CD92-F0C1-48BB-BF1A-63522FDC1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3A98D60C-77A4-42AF-B86D-48F7C9AB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56DCCB48-D8A9-40A6-B68C-43A35C0E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133E4DA3-90B9-416E-A5CE-D9C5661A2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AE3DA917-3C00-46A1-8D21-F61A371B6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96B1C7DA-E795-4A0B-8924-D205BD6C0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FEBAF99F-3686-45F0-8401-882C3ABC1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58211079-9C36-4253-852F-95B3ABA2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1FE74215-6F2F-4A03-9CC7-523029CD6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4476ED71-2A5C-4F27-9FFB-F1E6B5129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8267D7F5-A20A-4609-B63A-62ED63F84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E6AFB22C-4FCF-45A6-BF31-9540A6F34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DB317745-3841-4AD5-8FC4-511A5D10F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6D3BA348-0C90-4EE6-A16C-D17E90187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B3FAA4DB-6C54-4C44-8BBF-AE205CE59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097CA9F8-5865-4D17-A051-172DDDD8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2C296192-B697-47A2-AC95-FC8641268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9C9AD537-B004-4991-9A8B-ECF72AF63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DF274C3-D204-4FB8-9209-BDB30F99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909F4FF-54C5-43F7-8753-91D00350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5FE19BB2-6FAC-4FF4-BE92-30D8A3C02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C52D5DC1-58EE-4153-825A-B09C698C3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81A663EF-73E5-477B-91AD-18FA889D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44">
              <a:extLst>
                <a:ext uri="{FF2B5EF4-FFF2-40B4-BE49-F238E27FC236}">
                  <a16:creationId xmlns:a16="http://schemas.microsoft.com/office/drawing/2014/main" id="{B4DBBF7D-8C34-4013-A287-BFEC00038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45">
              <a:extLst>
                <a:ext uri="{FF2B5EF4-FFF2-40B4-BE49-F238E27FC236}">
                  <a16:creationId xmlns:a16="http://schemas.microsoft.com/office/drawing/2014/main" id="{5EDAC163-083A-4AEE-80D6-E9774E160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F898E171-D099-48A5-B01A-D8CC6DED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AB23D959-BC81-4FD8-BED8-3AB791067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64CA4034-86BB-4E4B-8BDE-F144EFD66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8D8C2377-2A01-46E3-B448-BC68296A8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9C241A62-FC0D-442C-848E-2CE07E78F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3ACC34B9-6FA5-4877-B540-29C8C4A67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2">
              <a:extLst>
                <a:ext uri="{FF2B5EF4-FFF2-40B4-BE49-F238E27FC236}">
                  <a16:creationId xmlns:a16="http://schemas.microsoft.com/office/drawing/2014/main" id="{D362703C-25CE-49F8-806C-8BFE4068C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B0EF9A27-4999-40AE-BA08-70C3BBE1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D715A6D3-544B-4B12-9841-5A1F6B33E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55">
              <a:extLst>
                <a:ext uri="{FF2B5EF4-FFF2-40B4-BE49-F238E27FC236}">
                  <a16:creationId xmlns:a16="http://schemas.microsoft.com/office/drawing/2014/main" id="{82B48662-B68D-4BC7-B8D2-23826AB86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D2EEDA5F-E97D-4265-9E81-DF0976EC7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BC1768C4-E2D0-481F-A3B9-7A5EAE2C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58">
              <a:extLst>
                <a:ext uri="{FF2B5EF4-FFF2-40B4-BE49-F238E27FC236}">
                  <a16:creationId xmlns:a16="http://schemas.microsoft.com/office/drawing/2014/main" id="{39321CDD-4745-45CC-9FCC-64B8C1D9E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A5FA57F-BE53-4885-97FC-29FF5825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Diagramas use-case</a:t>
            </a:r>
          </a:p>
        </p:txBody>
      </p:sp>
      <p:sp>
        <p:nvSpPr>
          <p:cNvPr id="90" name="Round Diagonal Corner Rectangle 6">
            <a:extLst>
              <a:ext uri="{FF2B5EF4-FFF2-40B4-BE49-F238E27FC236}">
                <a16:creationId xmlns:a16="http://schemas.microsoft.com/office/drawing/2014/main" id="{66D7BB2A-2127-4B10-B638-E01043C89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jogo&#10;&#10;Descrição gerada automaticamente">
            <a:extLst>
              <a:ext uri="{FF2B5EF4-FFF2-40B4-BE49-F238E27FC236}">
                <a16:creationId xmlns:a16="http://schemas.microsoft.com/office/drawing/2014/main" id="{64138D91-80F9-405E-BB01-1DA78D92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463" y="951493"/>
            <a:ext cx="4685814" cy="29754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A3D0FAB-A71F-4D37-80B5-800580D3A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832" y="1245829"/>
            <a:ext cx="5051472" cy="23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8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12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0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45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47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3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39C42D-ED35-4E0B-8C91-652E863D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Tabelas use-case scenario</a:t>
            </a:r>
          </a:p>
        </p:txBody>
      </p:sp>
      <p:graphicFrame>
        <p:nvGraphicFramePr>
          <p:cNvPr id="94" name="Marcador de Posição de Conteúdo 7">
            <a:extLst>
              <a:ext uri="{FF2B5EF4-FFF2-40B4-BE49-F238E27FC236}">
                <a16:creationId xmlns:a16="http://schemas.microsoft.com/office/drawing/2014/main" id="{894C2A27-A86B-40C8-8B21-BD1DB1566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172168"/>
              </p:ext>
            </p:extLst>
          </p:nvPr>
        </p:nvGraphicFramePr>
        <p:xfrm>
          <a:off x="4315775" y="1134682"/>
          <a:ext cx="7574997" cy="5005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6133">
                  <a:extLst>
                    <a:ext uri="{9D8B030D-6E8A-4147-A177-3AD203B41FA5}">
                      <a16:colId xmlns:a16="http://schemas.microsoft.com/office/drawing/2014/main" val="1766846494"/>
                    </a:ext>
                  </a:extLst>
                </a:gridCol>
                <a:gridCol w="4218864">
                  <a:extLst>
                    <a:ext uri="{9D8B030D-6E8A-4147-A177-3AD203B41FA5}">
                      <a16:colId xmlns:a16="http://schemas.microsoft.com/office/drawing/2014/main" val="2280282392"/>
                    </a:ext>
                  </a:extLst>
                </a:gridCol>
              </a:tblGrid>
              <a:tr h="269079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Use-Case Name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13" marR="91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Ver Histórico de Fluxo de Colaboradores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13" marR="91013" marT="0" marB="0"/>
                </a:tc>
                <a:extLst>
                  <a:ext uri="{0D108BD9-81ED-4DB2-BD59-A6C34878D82A}">
                    <a16:rowId xmlns:a16="http://schemas.microsoft.com/office/drawing/2014/main" val="2568397816"/>
                  </a:ext>
                </a:extLst>
              </a:tr>
              <a:tr h="969878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Descrição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13" marR="91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Visualização do histórico do fluxo de colaboradores à medida que os colaboradores atravessem os dados sensores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13" marR="91013" marT="0" marB="0"/>
                </a:tc>
                <a:extLst>
                  <a:ext uri="{0D108BD9-81ED-4DB2-BD59-A6C34878D82A}">
                    <a16:rowId xmlns:a16="http://schemas.microsoft.com/office/drawing/2014/main" val="1885276449"/>
                  </a:ext>
                </a:extLst>
              </a:tr>
              <a:tr h="269079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Atores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13" marR="91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Utilizador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13" marR="91013" marT="0" marB="0"/>
                </a:tc>
                <a:extLst>
                  <a:ext uri="{0D108BD9-81ED-4DB2-BD59-A6C34878D82A}">
                    <a16:rowId xmlns:a16="http://schemas.microsoft.com/office/drawing/2014/main" val="14150455"/>
                  </a:ext>
                </a:extLst>
              </a:tr>
              <a:tr h="1437077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Pré-Condições</a:t>
                      </a:r>
                      <a:endParaRPr lang="pt-PT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13" marR="9101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800">
                          <a:effectLst/>
                        </a:rPr>
                        <a:t>Utilizador tem de ter login efetuado no sistema</a:t>
                      </a:r>
                    </a:p>
                    <a:p>
                      <a:pPr marL="342900" lvl="0" indent="-3429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800">
                          <a:effectLst/>
                        </a:rPr>
                        <a:t>EPIs em questão têm de estar inseridos na BD da plataforma</a:t>
                      </a:r>
                    </a:p>
                    <a:p>
                      <a:pPr marL="342900" lvl="0" indent="-3429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800">
                          <a:effectLst/>
                        </a:rPr>
                        <a:t>Colaborador em questão tem de estar inseridos na BD da plataforma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13" marR="91013" marT="0" marB="0"/>
                </a:tc>
                <a:extLst>
                  <a:ext uri="{0D108BD9-81ED-4DB2-BD59-A6C34878D82A}">
                    <a16:rowId xmlns:a16="http://schemas.microsoft.com/office/drawing/2014/main" val="795697404"/>
                  </a:ext>
                </a:extLst>
              </a:tr>
              <a:tr h="269079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Tipical Flow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13" marR="91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 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13" marR="91013" marT="0" marB="0"/>
                </a:tc>
                <a:extLst>
                  <a:ext uri="{0D108BD9-81ED-4DB2-BD59-A6C34878D82A}">
                    <a16:rowId xmlns:a16="http://schemas.microsoft.com/office/drawing/2014/main" val="2170031990"/>
                  </a:ext>
                </a:extLst>
              </a:tr>
              <a:tr h="269079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Alternative Flow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13" marR="91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 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13" marR="91013" marT="0" marB="0"/>
                </a:tc>
                <a:extLst>
                  <a:ext uri="{0D108BD9-81ED-4DB2-BD59-A6C34878D82A}">
                    <a16:rowId xmlns:a16="http://schemas.microsoft.com/office/drawing/2014/main" val="2250879624"/>
                  </a:ext>
                </a:extLst>
              </a:tr>
              <a:tr h="502679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Pós-Condições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13" marR="91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O histórico do fluxo fica registado na BD da plataforma para posterior consulta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13" marR="91013" marT="0" marB="0"/>
                </a:tc>
                <a:extLst>
                  <a:ext uri="{0D108BD9-81ED-4DB2-BD59-A6C34878D82A}">
                    <a16:rowId xmlns:a16="http://schemas.microsoft.com/office/drawing/2014/main" val="3425836487"/>
                  </a:ext>
                </a:extLst>
              </a:tr>
              <a:tr h="269079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Use Case Extensions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13" marR="910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Visualizar Fluxo de Colaboradores</a:t>
                      </a:r>
                      <a:endParaRPr lang="pt-PT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13" marR="91013" marT="0" marB="0"/>
                </a:tc>
                <a:extLst>
                  <a:ext uri="{0D108BD9-81ED-4DB2-BD59-A6C34878D82A}">
                    <a16:rowId xmlns:a16="http://schemas.microsoft.com/office/drawing/2014/main" val="187589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512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6" name="Rectangle 133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2790BBB-F7C8-4FE4-8D8F-C5D24E483B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474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207" name="Group 136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38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1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2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3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4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5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6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7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8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9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0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1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2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3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5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6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7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8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9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1CF1A7-21FC-4B82-A27F-5E0C3571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Diagrama de atividades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8" name="Group 78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A4C46A8-CE31-4821-B0C1-B3677E65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Diagrama de atividades</a:t>
            </a:r>
          </a:p>
        </p:txBody>
      </p:sp>
      <p:sp>
        <p:nvSpPr>
          <p:cNvPr id="139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1A39D67-A726-40AF-8840-17B2C2462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39" y="854076"/>
            <a:ext cx="6007510" cy="51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>
            <a:extLst>
              <a:ext uri="{FF2B5EF4-FFF2-40B4-BE49-F238E27FC236}">
                <a16:creationId xmlns:a16="http://schemas.microsoft.com/office/drawing/2014/main" id="{AC61633D-9A06-4EE6-8CCA-125E665DA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7A852C8-BC01-40BA-9756-A40AB1DD1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03" name="Rectangle 5">
              <a:extLst>
                <a:ext uri="{FF2B5EF4-FFF2-40B4-BE49-F238E27FC236}">
                  <a16:creationId xmlns:a16="http://schemas.microsoft.com/office/drawing/2014/main" id="{5E833F64-1EC5-48F9-9629-15731363C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49625B00-F175-4AF2-A4A8-DD4C7C29C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B8548D69-F7A8-408F-B36A-CE536F9EA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8">
              <a:extLst>
                <a:ext uri="{FF2B5EF4-FFF2-40B4-BE49-F238E27FC236}">
                  <a16:creationId xmlns:a16="http://schemas.microsoft.com/office/drawing/2014/main" id="{E86213A7-EC0E-4C43-A8BB-903154E8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B31A9BC9-306F-4756-AC1D-CBEFF5003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5DDF1C95-CE0A-4A54-A208-58B5171B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9B523C42-9B96-471D-8841-372C3784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02E84A0F-4A41-4C49-BAA2-F63385317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33776A90-2B6D-42E7-BC25-CC6F0DBF1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D9F3E5CC-7FEE-4BC8-8249-08FDFB17E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850AA1E1-9C1E-404A-954C-D97E0BE34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36D9AD7E-773D-4BB1-ACEE-00563B516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6033B781-6231-425F-8304-A961AA806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1786E3D0-D76C-4472-A088-5B8E00593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5CF52AD3-8E5C-4910-9B62-C81C650AF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A35A36B6-0527-42BB-BD6E-725046419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C82CDD5E-E7AC-4F4C-B545-9A12B252A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87444BF1-FAA9-41E0-A061-952B5844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6A23B4B8-AE8E-44C4-8051-88AC38B8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4">
              <a:extLst>
                <a:ext uri="{FF2B5EF4-FFF2-40B4-BE49-F238E27FC236}">
                  <a16:creationId xmlns:a16="http://schemas.microsoft.com/office/drawing/2014/main" id="{3CACE757-BB92-474C-9756-5DA2C4B3B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5">
              <a:extLst>
                <a:ext uri="{FF2B5EF4-FFF2-40B4-BE49-F238E27FC236}">
                  <a16:creationId xmlns:a16="http://schemas.microsoft.com/office/drawing/2014/main" id="{5345926B-3BE3-47B0-B9D0-247EF3D98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6">
              <a:extLst>
                <a:ext uri="{FF2B5EF4-FFF2-40B4-BE49-F238E27FC236}">
                  <a16:creationId xmlns:a16="http://schemas.microsoft.com/office/drawing/2014/main" id="{62927A9D-539B-4F60-BDDC-A703ED10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7">
              <a:extLst>
                <a:ext uri="{FF2B5EF4-FFF2-40B4-BE49-F238E27FC236}">
                  <a16:creationId xmlns:a16="http://schemas.microsoft.com/office/drawing/2014/main" id="{B957EE2B-5833-4676-9CC0-33FFEF49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8">
              <a:extLst>
                <a:ext uri="{FF2B5EF4-FFF2-40B4-BE49-F238E27FC236}">
                  <a16:creationId xmlns:a16="http://schemas.microsoft.com/office/drawing/2014/main" id="{38E9BBD8-44F9-4A62-9F47-F1E82E0D9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C3D95AFA-85F3-4317-A9F1-D5E4FF5F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0">
              <a:extLst>
                <a:ext uri="{FF2B5EF4-FFF2-40B4-BE49-F238E27FC236}">
                  <a16:creationId xmlns:a16="http://schemas.microsoft.com/office/drawing/2014/main" id="{F0DC07E6-3215-437A-B116-01F998C68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B4FA4AF6-2538-4681-BEC4-DDF073033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55CCC77A-701C-4973-BE7C-634F37B8E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Rectangle 33">
              <a:extLst>
                <a:ext uri="{FF2B5EF4-FFF2-40B4-BE49-F238E27FC236}">
                  <a16:creationId xmlns:a16="http://schemas.microsoft.com/office/drawing/2014/main" id="{79D82C9F-B52F-425F-AFAF-E87DBB17C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2" name="Freeform 34">
              <a:extLst>
                <a:ext uri="{FF2B5EF4-FFF2-40B4-BE49-F238E27FC236}">
                  <a16:creationId xmlns:a16="http://schemas.microsoft.com/office/drawing/2014/main" id="{E902D233-A16F-4F21-8040-1C41D7F5B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AB396242-AE99-4E2E-B64C-42D232A1E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B0061D7A-10B2-4AD4-AF05-091631E7C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7">
              <a:extLst>
                <a:ext uri="{FF2B5EF4-FFF2-40B4-BE49-F238E27FC236}">
                  <a16:creationId xmlns:a16="http://schemas.microsoft.com/office/drawing/2014/main" id="{3C06240B-3EE1-410C-BD54-FA63E3DE4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8">
              <a:extLst>
                <a:ext uri="{FF2B5EF4-FFF2-40B4-BE49-F238E27FC236}">
                  <a16:creationId xmlns:a16="http://schemas.microsoft.com/office/drawing/2014/main" id="{BAFA4C69-36C1-4AEE-921A-2EECACCB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9">
              <a:extLst>
                <a:ext uri="{FF2B5EF4-FFF2-40B4-BE49-F238E27FC236}">
                  <a16:creationId xmlns:a16="http://schemas.microsoft.com/office/drawing/2014/main" id="{B8785337-6476-4F9E-9CB3-8BEE64B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0">
              <a:extLst>
                <a:ext uri="{FF2B5EF4-FFF2-40B4-BE49-F238E27FC236}">
                  <a16:creationId xmlns:a16="http://schemas.microsoft.com/office/drawing/2014/main" id="{53AE4527-A215-441E-AE41-B8B301DD0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1">
              <a:extLst>
                <a:ext uri="{FF2B5EF4-FFF2-40B4-BE49-F238E27FC236}">
                  <a16:creationId xmlns:a16="http://schemas.microsoft.com/office/drawing/2014/main" id="{4CCB478F-211A-4766-8821-D3DDCC2F1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2">
              <a:extLst>
                <a:ext uri="{FF2B5EF4-FFF2-40B4-BE49-F238E27FC236}">
                  <a16:creationId xmlns:a16="http://schemas.microsoft.com/office/drawing/2014/main" id="{44A17BB7-BD39-48EF-999D-7D5C9D02A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3">
              <a:extLst>
                <a:ext uri="{FF2B5EF4-FFF2-40B4-BE49-F238E27FC236}">
                  <a16:creationId xmlns:a16="http://schemas.microsoft.com/office/drawing/2014/main" id="{5B9CE92D-8011-4CF3-80C3-6883EC8B1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4">
              <a:extLst>
                <a:ext uri="{FF2B5EF4-FFF2-40B4-BE49-F238E27FC236}">
                  <a16:creationId xmlns:a16="http://schemas.microsoft.com/office/drawing/2014/main" id="{5ED1CF5D-1E66-4AEC-99B3-B3D4E26C9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Rectangle 45">
              <a:extLst>
                <a:ext uri="{FF2B5EF4-FFF2-40B4-BE49-F238E27FC236}">
                  <a16:creationId xmlns:a16="http://schemas.microsoft.com/office/drawing/2014/main" id="{C72C583E-A8EA-4A45-8FA0-6560160EB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46">
              <a:extLst>
                <a:ext uri="{FF2B5EF4-FFF2-40B4-BE49-F238E27FC236}">
                  <a16:creationId xmlns:a16="http://schemas.microsoft.com/office/drawing/2014/main" id="{08D37DE4-6C04-47AA-9D00-48A55BE93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7">
              <a:extLst>
                <a:ext uri="{FF2B5EF4-FFF2-40B4-BE49-F238E27FC236}">
                  <a16:creationId xmlns:a16="http://schemas.microsoft.com/office/drawing/2014/main" id="{64B2D388-168A-4F79-861B-27362D67B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8">
              <a:extLst>
                <a:ext uri="{FF2B5EF4-FFF2-40B4-BE49-F238E27FC236}">
                  <a16:creationId xmlns:a16="http://schemas.microsoft.com/office/drawing/2014/main" id="{21D2A117-6B87-47F5-B5BE-DCE83B227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9">
              <a:extLst>
                <a:ext uri="{FF2B5EF4-FFF2-40B4-BE49-F238E27FC236}">
                  <a16:creationId xmlns:a16="http://schemas.microsoft.com/office/drawing/2014/main" id="{70840464-B6A0-40E5-BA4A-1B99F6AD5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0">
              <a:extLst>
                <a:ext uri="{FF2B5EF4-FFF2-40B4-BE49-F238E27FC236}">
                  <a16:creationId xmlns:a16="http://schemas.microsoft.com/office/drawing/2014/main" id="{A9D20A15-4967-4B13-B558-E81C4EDC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1">
              <a:extLst>
                <a:ext uri="{FF2B5EF4-FFF2-40B4-BE49-F238E27FC236}">
                  <a16:creationId xmlns:a16="http://schemas.microsoft.com/office/drawing/2014/main" id="{6934E340-6667-466E-A5B7-B0167DC9C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2">
              <a:extLst>
                <a:ext uri="{FF2B5EF4-FFF2-40B4-BE49-F238E27FC236}">
                  <a16:creationId xmlns:a16="http://schemas.microsoft.com/office/drawing/2014/main" id="{4D349E6E-F4FB-43B7-86D6-C90C28801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3">
              <a:extLst>
                <a:ext uri="{FF2B5EF4-FFF2-40B4-BE49-F238E27FC236}">
                  <a16:creationId xmlns:a16="http://schemas.microsoft.com/office/drawing/2014/main" id="{23D5ABA0-3217-4485-BCAE-779BD7E1B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4">
              <a:extLst>
                <a:ext uri="{FF2B5EF4-FFF2-40B4-BE49-F238E27FC236}">
                  <a16:creationId xmlns:a16="http://schemas.microsoft.com/office/drawing/2014/main" id="{45CF2BCB-E4BA-403E-905C-0254C5E24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5">
              <a:extLst>
                <a:ext uri="{FF2B5EF4-FFF2-40B4-BE49-F238E27FC236}">
                  <a16:creationId xmlns:a16="http://schemas.microsoft.com/office/drawing/2014/main" id="{F12E1D2C-E1C8-455C-B173-30AB0D510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6">
              <a:extLst>
                <a:ext uri="{FF2B5EF4-FFF2-40B4-BE49-F238E27FC236}">
                  <a16:creationId xmlns:a16="http://schemas.microsoft.com/office/drawing/2014/main" id="{A58BEE69-0D65-4014-93A8-414056A27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7">
              <a:extLst>
                <a:ext uri="{FF2B5EF4-FFF2-40B4-BE49-F238E27FC236}">
                  <a16:creationId xmlns:a16="http://schemas.microsoft.com/office/drawing/2014/main" id="{9C0C17B2-6B3A-47BF-A16C-2E7D52374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8">
              <a:extLst>
                <a:ext uri="{FF2B5EF4-FFF2-40B4-BE49-F238E27FC236}">
                  <a16:creationId xmlns:a16="http://schemas.microsoft.com/office/drawing/2014/main" id="{D71D7359-60C1-4277-8402-6C40DAF10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32C8124-9249-43EE-B62C-2D68769FB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9" name="Rectangle 158">
              <a:extLst>
                <a:ext uri="{FF2B5EF4-FFF2-40B4-BE49-F238E27FC236}">
                  <a16:creationId xmlns:a16="http://schemas.microsoft.com/office/drawing/2014/main" id="{7E1AFF74-EBCD-433E-BF08-AF41D560F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Picture 2">
              <a:extLst>
                <a:ext uri="{FF2B5EF4-FFF2-40B4-BE49-F238E27FC236}">
                  <a16:creationId xmlns:a16="http://schemas.microsoft.com/office/drawing/2014/main" id="{01B36681-8E4A-4184-B03C-04BFA3C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5D74C9D-E96D-4B20-AD77-00AC9FA59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35011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3" name="Rectangle 5">
              <a:extLst>
                <a:ext uri="{FF2B5EF4-FFF2-40B4-BE49-F238E27FC236}">
                  <a16:creationId xmlns:a16="http://schemas.microsoft.com/office/drawing/2014/main" id="{28368763-1E2D-40D0-BC63-68361E8D7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6">
              <a:extLst>
                <a:ext uri="{FF2B5EF4-FFF2-40B4-BE49-F238E27FC236}">
                  <a16:creationId xmlns:a16="http://schemas.microsoft.com/office/drawing/2014/main" id="{8C666243-E149-4239-A706-DDB012437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7">
              <a:extLst>
                <a:ext uri="{FF2B5EF4-FFF2-40B4-BE49-F238E27FC236}">
                  <a16:creationId xmlns:a16="http://schemas.microsoft.com/office/drawing/2014/main" id="{D049CBB3-4414-4C64-9D57-39F184DA1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8">
              <a:extLst>
                <a:ext uri="{FF2B5EF4-FFF2-40B4-BE49-F238E27FC236}">
                  <a16:creationId xmlns:a16="http://schemas.microsoft.com/office/drawing/2014/main" id="{D8664A77-444C-4747-B9E0-BE49A65F0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9">
              <a:extLst>
                <a:ext uri="{FF2B5EF4-FFF2-40B4-BE49-F238E27FC236}">
                  <a16:creationId xmlns:a16="http://schemas.microsoft.com/office/drawing/2014/main" id="{DFE8BBA5-67A1-48C4-A04B-9BB6EA93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0">
              <a:extLst>
                <a:ext uri="{FF2B5EF4-FFF2-40B4-BE49-F238E27FC236}">
                  <a16:creationId xmlns:a16="http://schemas.microsoft.com/office/drawing/2014/main" id="{B2CC5E85-9DD3-443D-8141-71123EEC0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1">
              <a:extLst>
                <a:ext uri="{FF2B5EF4-FFF2-40B4-BE49-F238E27FC236}">
                  <a16:creationId xmlns:a16="http://schemas.microsoft.com/office/drawing/2014/main" id="{E6071AA6-ACBD-4BF5-B3FA-1F4E1C34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2">
              <a:extLst>
                <a:ext uri="{FF2B5EF4-FFF2-40B4-BE49-F238E27FC236}">
                  <a16:creationId xmlns:a16="http://schemas.microsoft.com/office/drawing/2014/main" id="{64454DAD-3871-4BAD-BB00-DFAFBFBB1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3">
              <a:extLst>
                <a:ext uri="{FF2B5EF4-FFF2-40B4-BE49-F238E27FC236}">
                  <a16:creationId xmlns:a16="http://schemas.microsoft.com/office/drawing/2014/main" id="{FFB14359-0F4C-4E69-AF75-A23AFA1C4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4">
              <a:extLst>
                <a:ext uri="{FF2B5EF4-FFF2-40B4-BE49-F238E27FC236}">
                  <a16:creationId xmlns:a16="http://schemas.microsoft.com/office/drawing/2014/main" id="{6CD83184-9921-4CD8-BB1C-51E2BA269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5">
              <a:extLst>
                <a:ext uri="{FF2B5EF4-FFF2-40B4-BE49-F238E27FC236}">
                  <a16:creationId xmlns:a16="http://schemas.microsoft.com/office/drawing/2014/main" id="{F7713C05-5B04-47BE-986E-3CC414305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6">
              <a:extLst>
                <a:ext uri="{FF2B5EF4-FFF2-40B4-BE49-F238E27FC236}">
                  <a16:creationId xmlns:a16="http://schemas.microsoft.com/office/drawing/2014/main" id="{4AD186EA-FC6E-48FF-B8BC-63A330E7E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7">
              <a:extLst>
                <a:ext uri="{FF2B5EF4-FFF2-40B4-BE49-F238E27FC236}">
                  <a16:creationId xmlns:a16="http://schemas.microsoft.com/office/drawing/2014/main" id="{A8ED1977-9FAD-4A64-8B78-EC47E01C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8">
              <a:extLst>
                <a:ext uri="{FF2B5EF4-FFF2-40B4-BE49-F238E27FC236}">
                  <a16:creationId xmlns:a16="http://schemas.microsoft.com/office/drawing/2014/main" id="{03D66A24-873E-46B7-8925-96B6712FB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9">
              <a:extLst>
                <a:ext uri="{FF2B5EF4-FFF2-40B4-BE49-F238E27FC236}">
                  <a16:creationId xmlns:a16="http://schemas.microsoft.com/office/drawing/2014/main" id="{10E734EB-F59F-49F2-A7E8-51A4EF894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0">
              <a:extLst>
                <a:ext uri="{FF2B5EF4-FFF2-40B4-BE49-F238E27FC236}">
                  <a16:creationId xmlns:a16="http://schemas.microsoft.com/office/drawing/2014/main" id="{23911F8D-4F75-44EF-851E-30EA4DE4B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1">
              <a:extLst>
                <a:ext uri="{FF2B5EF4-FFF2-40B4-BE49-F238E27FC236}">
                  <a16:creationId xmlns:a16="http://schemas.microsoft.com/office/drawing/2014/main" id="{37D4EA10-9B7D-4803-A4C7-423836A21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2">
              <a:extLst>
                <a:ext uri="{FF2B5EF4-FFF2-40B4-BE49-F238E27FC236}">
                  <a16:creationId xmlns:a16="http://schemas.microsoft.com/office/drawing/2014/main" id="{B0407387-1270-4717-B735-EAA76DE8D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3">
              <a:extLst>
                <a:ext uri="{FF2B5EF4-FFF2-40B4-BE49-F238E27FC236}">
                  <a16:creationId xmlns:a16="http://schemas.microsoft.com/office/drawing/2014/main" id="{BFBC79A7-10C5-49A3-A9D5-463527DC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4">
              <a:extLst>
                <a:ext uri="{FF2B5EF4-FFF2-40B4-BE49-F238E27FC236}">
                  <a16:creationId xmlns:a16="http://schemas.microsoft.com/office/drawing/2014/main" id="{1C9425BE-E8C8-421E-985E-4DAED4CB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5">
              <a:extLst>
                <a:ext uri="{FF2B5EF4-FFF2-40B4-BE49-F238E27FC236}">
                  <a16:creationId xmlns:a16="http://schemas.microsoft.com/office/drawing/2014/main" id="{82FB4C31-1BF0-4351-94E9-88A7A8C15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6">
              <a:extLst>
                <a:ext uri="{FF2B5EF4-FFF2-40B4-BE49-F238E27FC236}">
                  <a16:creationId xmlns:a16="http://schemas.microsoft.com/office/drawing/2014/main" id="{20D10582-D532-458A-85BF-B033BA5E2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3EA77431-479D-40F3-B79A-5E6BABF54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FD1FD5D7-CAE6-4A96-8B0A-E63E8348F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A7309F86-241B-4F1D-A433-48114AFD3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B03E3C85-1DF1-4F7E-A498-4A5A9A8E4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5868E806-A3DB-4C1E-8A9D-60830A662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A77EB0D-51F2-4981-9870-2BE2E9B6F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Rectangle 33">
              <a:extLst>
                <a:ext uri="{FF2B5EF4-FFF2-40B4-BE49-F238E27FC236}">
                  <a16:creationId xmlns:a16="http://schemas.microsoft.com/office/drawing/2014/main" id="{4A554EDC-F147-49BD-967E-86CB6265B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414D02B6-B972-4B6A-A403-2637B4137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351B3148-6A53-466A-9F1E-443715D06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5250AD2B-1E5A-49EF-AA03-3AB2119E0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4F4B0DB1-72A1-4E74-9634-7F0407D4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59A8DF30-44CA-424A-9FC3-C220F880F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9">
              <a:extLst>
                <a:ext uri="{FF2B5EF4-FFF2-40B4-BE49-F238E27FC236}">
                  <a16:creationId xmlns:a16="http://schemas.microsoft.com/office/drawing/2014/main" id="{A17A827E-2174-4D21-BE01-7C2341DA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0">
              <a:extLst>
                <a:ext uri="{FF2B5EF4-FFF2-40B4-BE49-F238E27FC236}">
                  <a16:creationId xmlns:a16="http://schemas.microsoft.com/office/drawing/2014/main" id="{4AC23A6B-0D4F-4530-A542-FF813486C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1">
              <a:extLst>
                <a:ext uri="{FF2B5EF4-FFF2-40B4-BE49-F238E27FC236}">
                  <a16:creationId xmlns:a16="http://schemas.microsoft.com/office/drawing/2014/main" id="{ABF5D4BC-2EC3-4086-AF52-37481427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2">
              <a:extLst>
                <a:ext uri="{FF2B5EF4-FFF2-40B4-BE49-F238E27FC236}">
                  <a16:creationId xmlns:a16="http://schemas.microsoft.com/office/drawing/2014/main" id="{07374D9C-E6C5-4187-89C2-9BC7F3F4B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3">
              <a:extLst>
                <a:ext uri="{FF2B5EF4-FFF2-40B4-BE49-F238E27FC236}">
                  <a16:creationId xmlns:a16="http://schemas.microsoft.com/office/drawing/2014/main" id="{D18FD600-54F5-437E-8B5A-02FC8D0D6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4">
              <a:extLst>
                <a:ext uri="{FF2B5EF4-FFF2-40B4-BE49-F238E27FC236}">
                  <a16:creationId xmlns:a16="http://schemas.microsoft.com/office/drawing/2014/main" id="{0B13D25D-B270-41F9-898A-F7A0F964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Rectangle 45">
              <a:extLst>
                <a:ext uri="{FF2B5EF4-FFF2-40B4-BE49-F238E27FC236}">
                  <a16:creationId xmlns:a16="http://schemas.microsoft.com/office/drawing/2014/main" id="{70F7D7F6-8D72-4A5F-912F-B27A4DB4D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BECFFE4C-ED14-4308-B035-B961B731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47">
              <a:extLst>
                <a:ext uri="{FF2B5EF4-FFF2-40B4-BE49-F238E27FC236}">
                  <a16:creationId xmlns:a16="http://schemas.microsoft.com/office/drawing/2014/main" id="{23E86B88-3B90-479B-920A-D0A90B813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48">
              <a:extLst>
                <a:ext uri="{FF2B5EF4-FFF2-40B4-BE49-F238E27FC236}">
                  <a16:creationId xmlns:a16="http://schemas.microsoft.com/office/drawing/2014/main" id="{5224FA2E-5D25-4FEB-8029-86E29592C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49">
              <a:extLst>
                <a:ext uri="{FF2B5EF4-FFF2-40B4-BE49-F238E27FC236}">
                  <a16:creationId xmlns:a16="http://schemas.microsoft.com/office/drawing/2014/main" id="{B49E1C1B-0EEC-4E55-A6B5-D9DA8F429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0">
              <a:extLst>
                <a:ext uri="{FF2B5EF4-FFF2-40B4-BE49-F238E27FC236}">
                  <a16:creationId xmlns:a16="http://schemas.microsoft.com/office/drawing/2014/main" id="{47E0BCC5-33E3-48F8-A6AC-0F4B7D2EB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1">
              <a:extLst>
                <a:ext uri="{FF2B5EF4-FFF2-40B4-BE49-F238E27FC236}">
                  <a16:creationId xmlns:a16="http://schemas.microsoft.com/office/drawing/2014/main" id="{48C881B5-E7AC-4E3A-921B-7F2F7137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2">
              <a:extLst>
                <a:ext uri="{FF2B5EF4-FFF2-40B4-BE49-F238E27FC236}">
                  <a16:creationId xmlns:a16="http://schemas.microsoft.com/office/drawing/2014/main" id="{553169B3-9C27-413C-B6DA-C06BFBF21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3">
              <a:extLst>
                <a:ext uri="{FF2B5EF4-FFF2-40B4-BE49-F238E27FC236}">
                  <a16:creationId xmlns:a16="http://schemas.microsoft.com/office/drawing/2014/main" id="{E5867F7C-88EB-40E1-A5FC-C39DF8E88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4">
              <a:extLst>
                <a:ext uri="{FF2B5EF4-FFF2-40B4-BE49-F238E27FC236}">
                  <a16:creationId xmlns:a16="http://schemas.microsoft.com/office/drawing/2014/main" id="{07C6A35D-88FC-4E92-A5B5-3B511D5E2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5">
              <a:extLst>
                <a:ext uri="{FF2B5EF4-FFF2-40B4-BE49-F238E27FC236}">
                  <a16:creationId xmlns:a16="http://schemas.microsoft.com/office/drawing/2014/main" id="{D72AB42F-8D40-4323-B8BC-1941A30E7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6">
              <a:extLst>
                <a:ext uri="{FF2B5EF4-FFF2-40B4-BE49-F238E27FC236}">
                  <a16:creationId xmlns:a16="http://schemas.microsoft.com/office/drawing/2014/main" id="{F9DDA8F7-22EC-47DE-9C62-8C77F8681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7">
              <a:extLst>
                <a:ext uri="{FF2B5EF4-FFF2-40B4-BE49-F238E27FC236}">
                  <a16:creationId xmlns:a16="http://schemas.microsoft.com/office/drawing/2014/main" id="{A54FEA38-6120-4737-A351-2BB241147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58">
              <a:extLst>
                <a:ext uri="{FF2B5EF4-FFF2-40B4-BE49-F238E27FC236}">
                  <a16:creationId xmlns:a16="http://schemas.microsoft.com/office/drawing/2014/main" id="{1441CE52-93F4-43F4-B3C1-C5723E0A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C8AF535-F205-46E6-982B-95E39734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061" y="1827746"/>
            <a:ext cx="4424847" cy="2342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Mockups EVITAR WEb</a:t>
            </a:r>
          </a:p>
        </p:txBody>
      </p:sp>
      <p:pic>
        <p:nvPicPr>
          <p:cNvPr id="17" name="Marcador de Posição de Conteúdo 1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963B9928-CAD2-4A8C-B7DF-5E7D161E3C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8"/>
          <a:stretch/>
        </p:blipFill>
        <p:spPr>
          <a:xfrm>
            <a:off x="-5597" y="1"/>
            <a:ext cx="6101597" cy="3427413"/>
          </a:xfrm>
          <a:custGeom>
            <a:avLst/>
            <a:gdLst>
              <a:gd name="connsiteX0" fmla="*/ 0 w 6101597"/>
              <a:gd name="connsiteY0" fmla="*/ 0 h 3427413"/>
              <a:gd name="connsiteX1" fmla="*/ 6101597 w 6101597"/>
              <a:gd name="connsiteY1" fmla="*/ 0 h 3427413"/>
              <a:gd name="connsiteX2" fmla="*/ 6101597 w 6101597"/>
              <a:gd name="connsiteY2" fmla="*/ 3427413 h 3427413"/>
              <a:gd name="connsiteX3" fmla="*/ 0 w 6101597"/>
              <a:gd name="connsiteY3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19" name="Imagem 1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C986229-0C69-4754-B7BD-FB373FBBAA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"/>
          <a:stretch/>
        </p:blipFill>
        <p:spPr>
          <a:xfrm>
            <a:off x="-5597" y="3427414"/>
            <a:ext cx="6101597" cy="3430587"/>
          </a:xfrm>
          <a:custGeom>
            <a:avLst/>
            <a:gdLst>
              <a:gd name="connsiteX0" fmla="*/ 0 w 6101597"/>
              <a:gd name="connsiteY0" fmla="*/ 0 h 3430587"/>
              <a:gd name="connsiteX1" fmla="*/ 6101597 w 6101597"/>
              <a:gd name="connsiteY1" fmla="*/ 0 h 3430587"/>
              <a:gd name="connsiteX2" fmla="*/ 6101597 w 6101597"/>
              <a:gd name="connsiteY2" fmla="*/ 3430587 h 3430587"/>
              <a:gd name="connsiteX3" fmla="*/ 0 w 6101597"/>
              <a:gd name="connsiteY3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58526FF-D1BB-485F-B65A-131B3D863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840E623-D6C1-4957-AE29-C2334E1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610159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3B7C47D-2C25-4D66-B1B9-2F11106D0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3" name="Freeform 32">
              <a:extLst>
                <a:ext uri="{FF2B5EF4-FFF2-40B4-BE49-F238E27FC236}">
                  <a16:creationId xmlns:a16="http://schemas.microsoft.com/office/drawing/2014/main" id="{CE236CB2-B504-40AB-9950-44494FCDE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3">
              <a:extLst>
                <a:ext uri="{FF2B5EF4-FFF2-40B4-BE49-F238E27FC236}">
                  <a16:creationId xmlns:a16="http://schemas.microsoft.com/office/drawing/2014/main" id="{1FC2B1A6-9F23-4E60-8FF7-55B81D196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4">
              <a:extLst>
                <a:ext uri="{FF2B5EF4-FFF2-40B4-BE49-F238E27FC236}">
                  <a16:creationId xmlns:a16="http://schemas.microsoft.com/office/drawing/2014/main" id="{976A5379-4E5F-43DB-B2BB-CD4B0355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5">
              <a:extLst>
                <a:ext uri="{FF2B5EF4-FFF2-40B4-BE49-F238E27FC236}">
                  <a16:creationId xmlns:a16="http://schemas.microsoft.com/office/drawing/2014/main" id="{AAF6EE20-F0C9-4F88-BD28-D46F7EA7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6">
              <a:extLst>
                <a:ext uri="{FF2B5EF4-FFF2-40B4-BE49-F238E27FC236}">
                  <a16:creationId xmlns:a16="http://schemas.microsoft.com/office/drawing/2014/main" id="{EB1026C1-F242-4310-920A-226B79A40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7">
              <a:extLst>
                <a:ext uri="{FF2B5EF4-FFF2-40B4-BE49-F238E27FC236}">
                  <a16:creationId xmlns:a16="http://schemas.microsoft.com/office/drawing/2014/main" id="{90C40672-F44A-403D-97D9-D3F7E8249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8">
              <a:extLst>
                <a:ext uri="{FF2B5EF4-FFF2-40B4-BE49-F238E27FC236}">
                  <a16:creationId xmlns:a16="http://schemas.microsoft.com/office/drawing/2014/main" id="{9AB7B4EB-077E-4962-A4E3-B935394FF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9">
              <a:extLst>
                <a:ext uri="{FF2B5EF4-FFF2-40B4-BE49-F238E27FC236}">
                  <a16:creationId xmlns:a16="http://schemas.microsoft.com/office/drawing/2014/main" id="{BA960A0F-F168-4672-8729-9E877420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0">
              <a:extLst>
                <a:ext uri="{FF2B5EF4-FFF2-40B4-BE49-F238E27FC236}">
                  <a16:creationId xmlns:a16="http://schemas.microsoft.com/office/drawing/2014/main" id="{2029EABC-544F-448A-82C8-C10F04322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41">
              <a:extLst>
                <a:ext uri="{FF2B5EF4-FFF2-40B4-BE49-F238E27FC236}">
                  <a16:creationId xmlns:a16="http://schemas.microsoft.com/office/drawing/2014/main" id="{F082320A-B944-44A0-8951-2EC2CED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0749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D3F69DD-EEFE-4B7F-8215-8434E098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Planeamento e tarefas a realizar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rcador de Posição de Conteúdo 2">
            <a:extLst>
              <a:ext uri="{FF2B5EF4-FFF2-40B4-BE49-F238E27FC236}">
                <a16:creationId xmlns:a16="http://schemas.microsoft.com/office/drawing/2014/main" id="{25F21F65-945D-4868-A5D0-45444901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/>
              <a:t>Desenho Conceptual da Base de Dados</a:t>
            </a:r>
          </a:p>
          <a:p>
            <a:r>
              <a:rPr lang="pt-PT"/>
              <a:t>Mockups EVITAR Mobile</a:t>
            </a:r>
          </a:p>
          <a:p>
            <a:r>
              <a:rPr lang="pt-PT"/>
              <a:t>Ligação c/ Sensor RFID</a:t>
            </a:r>
          </a:p>
          <a:p>
            <a:r>
              <a:rPr lang="pt-PT"/>
              <a:t>Definição e Adaptação de Templates ReactJS para EVITAR WEB</a:t>
            </a:r>
          </a:p>
          <a:p>
            <a:r>
              <a:rPr lang="pt-PT"/>
              <a:t>Operações CRUD</a:t>
            </a:r>
          </a:p>
          <a:p>
            <a:r>
              <a:rPr lang="pt-PT"/>
              <a:t>Desenvolvimento primário EVITAR Mobile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219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9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2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5F714C-F863-4340-B478-C75FB1C7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FIM</a:t>
            </a:r>
          </a:p>
        </p:txBody>
      </p:sp>
      <p:graphicFrame>
        <p:nvGraphicFramePr>
          <p:cNvPr id="53" name="Marcador de Posição de Conteúdo 2">
            <a:extLst>
              <a:ext uri="{FF2B5EF4-FFF2-40B4-BE49-F238E27FC236}">
                <a16:creationId xmlns:a16="http://schemas.microsoft.com/office/drawing/2014/main" id="{C6F58F1D-DC15-4D4A-BFD2-F33DB3B41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55581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6583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FA156-3C5A-4A56-A49D-B4838CE0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PT"/>
              <a:t>índice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8E050C83-B502-43E5-AA10-055E0631D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56875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87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4AEF2F7-595B-4667-B070-8B52214B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Planeamento e tarefas realizadas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6FA3F4-6E38-4A4C-B2B9-15549166E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636588"/>
            <a:ext cx="5831944" cy="5584825"/>
          </a:xfrm>
        </p:spPr>
        <p:txBody>
          <a:bodyPr numCol="1"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800" dirty="0"/>
              <a:t>Design da imagem de marca (logótipos, slogans, …)</a:t>
            </a:r>
          </a:p>
          <a:p>
            <a:pPr>
              <a:lnSpc>
                <a:spcPct val="110000"/>
              </a:lnSpc>
            </a:pPr>
            <a:r>
              <a:rPr lang="pt-PT" sz="1800" dirty="0"/>
              <a:t>Recolha e Definição de Requisitos Funcionais e Não Funcionais</a:t>
            </a:r>
          </a:p>
          <a:p>
            <a:pPr>
              <a:lnSpc>
                <a:spcPct val="110000"/>
              </a:lnSpc>
            </a:pPr>
            <a:r>
              <a:rPr lang="pt-PT" sz="1800" dirty="0"/>
              <a:t>Elaboração de Diagramas UML (Use Case, Use Case Scenario, Classes, Atividades)</a:t>
            </a:r>
          </a:p>
          <a:p>
            <a:pPr>
              <a:lnSpc>
                <a:spcPct val="110000"/>
              </a:lnSpc>
            </a:pPr>
            <a:r>
              <a:rPr lang="pt-PT" sz="1800" dirty="0"/>
              <a:t>Design e elaboração de Mockups</a:t>
            </a:r>
          </a:p>
          <a:p>
            <a:pPr>
              <a:lnSpc>
                <a:spcPct val="110000"/>
              </a:lnSpc>
            </a:pPr>
            <a:r>
              <a:rPr lang="pt-PT" sz="1800" dirty="0"/>
              <a:t>Elaboração do Documento SRS</a:t>
            </a:r>
          </a:p>
          <a:p>
            <a:pPr>
              <a:lnSpc>
                <a:spcPct val="110000"/>
              </a:lnSpc>
            </a:pPr>
            <a:r>
              <a:rPr lang="pt-PT" sz="1800" dirty="0"/>
              <a:t>Elaboração de Atas de Reuniões (SCRUM Meetings)</a:t>
            </a:r>
          </a:p>
          <a:p>
            <a:pPr>
              <a:lnSpc>
                <a:spcPct val="110000"/>
              </a:lnSpc>
            </a:pPr>
            <a:r>
              <a:rPr lang="pt-PT" sz="1800" dirty="0"/>
              <a:t>Estruturação e configuração do repositório GitHub e respetivo GitLab</a:t>
            </a:r>
          </a:p>
          <a:p>
            <a:pPr>
              <a:lnSpc>
                <a:spcPct val="110000"/>
              </a:lnSpc>
            </a:pPr>
            <a:r>
              <a:rPr lang="pt-PT" sz="1800" dirty="0"/>
              <a:t>Estruturação e configuração do site de equipa SharePoint e respetivos canais de comunicação (Facebook Messenger, Microsoft Teams)</a:t>
            </a:r>
          </a:p>
        </p:txBody>
      </p:sp>
    </p:spTree>
    <p:extLst>
      <p:ext uri="{BB962C8B-B14F-4D97-AF65-F5344CB8AC3E}">
        <p14:creationId xmlns:p14="http://schemas.microsoft.com/office/powerpoint/2010/main" val="127585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428A3B-89B2-4EEA-8FC8-22FF949C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Planeamento e tarefas realizadas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4099BA-E365-426C-A606-F634CF3D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Aprendizagem de ReactJS (Desenvolvimento Web)</a:t>
            </a:r>
          </a:p>
          <a:p>
            <a:r>
              <a:rPr lang="pt-PT" dirty="0"/>
              <a:t>Aprendizagem de .NET Core (Desenvolvimento Back-End)</a:t>
            </a:r>
          </a:p>
          <a:p>
            <a:r>
              <a:rPr lang="pt-PT" dirty="0"/>
              <a:t>Aprendizagem de Android Studio (Desenvolvimento Mobile)</a:t>
            </a:r>
          </a:p>
        </p:txBody>
      </p:sp>
    </p:spTree>
    <p:extLst>
      <p:ext uri="{BB962C8B-B14F-4D97-AF65-F5344CB8AC3E}">
        <p14:creationId xmlns:p14="http://schemas.microsoft.com/office/powerpoint/2010/main" val="156452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9A829E-0212-4E60-B7F0-ABFCB48F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1º Sprint</a:t>
            </a:r>
            <a:br>
              <a:rPr lang="pt-PT" dirty="0"/>
            </a:br>
            <a:br>
              <a:rPr lang="pt-PT" dirty="0"/>
            </a:br>
            <a:r>
              <a:rPr lang="pt-PT" dirty="0"/>
              <a:t>10/10/2019  28/10/2019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1FDA9B-9107-40B6-BCE7-D25E43D2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636587"/>
            <a:ext cx="5831944" cy="5584825"/>
          </a:xfrm>
        </p:spPr>
        <p:txBody>
          <a:bodyPr>
            <a:normAutofit/>
          </a:bodyPr>
          <a:lstStyle/>
          <a:p>
            <a:r>
              <a:rPr lang="pt-PT" sz="1800" dirty="0"/>
              <a:t>Aprendizagem de ReactJS</a:t>
            </a:r>
          </a:p>
          <a:p>
            <a:r>
              <a:rPr lang="pt-PT" sz="1800" dirty="0"/>
              <a:t>Aprendizagem de Android Studio</a:t>
            </a:r>
          </a:p>
          <a:p>
            <a:r>
              <a:rPr lang="pt-PT" sz="1800" dirty="0"/>
              <a:t>Aprendizagem de .NET Core</a:t>
            </a:r>
          </a:p>
          <a:p>
            <a:r>
              <a:rPr lang="pt-PT" sz="1800" dirty="0"/>
              <a:t>Recolha de Requisitos (Funcionais e Não Funcionais)</a:t>
            </a:r>
          </a:p>
          <a:p>
            <a:r>
              <a:rPr lang="pt-PT" sz="1800" dirty="0"/>
              <a:t>Elaborar Diagramas Use-Case</a:t>
            </a:r>
          </a:p>
          <a:p>
            <a:r>
              <a:rPr lang="pt-PT" sz="1800" dirty="0"/>
              <a:t>Elaborar Tabelas Use-Case Scenario</a:t>
            </a:r>
          </a:p>
          <a:p>
            <a:r>
              <a:rPr lang="pt-PT" sz="1800" dirty="0"/>
              <a:t>Elaborar Mockups EVITAR Web</a:t>
            </a:r>
          </a:p>
          <a:p>
            <a:r>
              <a:rPr lang="pt-PT" sz="1800" dirty="0"/>
              <a:t>Criação e configuração de Repositório GitHub e respetivo GitLab</a:t>
            </a:r>
          </a:p>
          <a:p>
            <a:r>
              <a:rPr lang="pt-PT" sz="1800" dirty="0"/>
              <a:t>Abertura do site de equipa e principais canais de comunicação</a:t>
            </a:r>
          </a:p>
          <a:p>
            <a:r>
              <a:rPr lang="pt-PT" sz="1800" dirty="0"/>
              <a:t>Criação de Documento SRS</a:t>
            </a:r>
          </a:p>
        </p:txBody>
      </p:sp>
    </p:spTree>
    <p:extLst>
      <p:ext uri="{BB962C8B-B14F-4D97-AF65-F5344CB8AC3E}">
        <p14:creationId xmlns:p14="http://schemas.microsoft.com/office/powerpoint/2010/main" val="383790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535CCD-AAEA-4B18-BA45-D77A9669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2º Sprint</a:t>
            </a:r>
            <a:br>
              <a:rPr lang="pt-PT" dirty="0"/>
            </a:br>
            <a:br>
              <a:rPr lang="pt-PT" dirty="0"/>
            </a:br>
            <a:r>
              <a:rPr lang="pt-PT" dirty="0"/>
              <a:t>29/10/2019 07/11/2019 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4D63C1-0545-44ED-BC54-F43A04D87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Aprendizagem de ReactJS</a:t>
            </a:r>
          </a:p>
          <a:p>
            <a:r>
              <a:rPr lang="pt-PT" dirty="0"/>
              <a:t>Aprendizagem de Android Studio</a:t>
            </a:r>
          </a:p>
          <a:p>
            <a:r>
              <a:rPr lang="pt-PT" dirty="0"/>
              <a:t>Aprendizagem de .NET Core</a:t>
            </a:r>
          </a:p>
          <a:p>
            <a:r>
              <a:rPr lang="pt-PT" dirty="0"/>
              <a:t>Aprendizagem de MySQL</a:t>
            </a:r>
          </a:p>
          <a:p>
            <a:r>
              <a:rPr lang="pt-PT" dirty="0"/>
              <a:t>Elaborar Diagrama de Classes</a:t>
            </a:r>
          </a:p>
          <a:p>
            <a:r>
              <a:rPr lang="pt-PT" dirty="0"/>
              <a:t>Elaborar Diagrama de Atividades</a:t>
            </a:r>
          </a:p>
          <a:p>
            <a:r>
              <a:rPr lang="pt-PT" dirty="0"/>
              <a:t>Elaborar Relatório Geral</a:t>
            </a:r>
          </a:p>
          <a:p>
            <a:r>
              <a:rPr lang="pt-PT" dirty="0"/>
              <a:t>Elaborar Relatórios Individuais</a:t>
            </a:r>
          </a:p>
        </p:txBody>
      </p:sp>
    </p:spTree>
    <p:extLst>
      <p:ext uri="{BB962C8B-B14F-4D97-AF65-F5344CB8AC3E}">
        <p14:creationId xmlns:p14="http://schemas.microsoft.com/office/powerpoint/2010/main" val="54100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796848-9A90-4262-9919-75058AE3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Requisitos Funcionais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977ECF-329A-4E88-AD31-DE4E33DD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PT" sz="2200" dirty="0"/>
              <a:t>Foram apurados diversos requisitos dos quais terão mais impacto aqueles listados a seguir:</a:t>
            </a:r>
          </a:p>
          <a:p>
            <a:pPr marL="0" indent="0">
              <a:lnSpc>
                <a:spcPct val="110000"/>
              </a:lnSpc>
              <a:buNone/>
            </a:pPr>
            <a:endParaRPr lang="pt-PT" sz="2200" dirty="0"/>
          </a:p>
          <a:p>
            <a:pPr>
              <a:lnSpc>
                <a:spcPct val="110000"/>
              </a:lnSpc>
            </a:pPr>
            <a:r>
              <a:rPr lang="pt-PT" sz="2200" dirty="0"/>
              <a:t>Sistema de Login</a:t>
            </a:r>
          </a:p>
          <a:p>
            <a:pPr>
              <a:lnSpc>
                <a:spcPct val="110000"/>
              </a:lnSpc>
            </a:pPr>
            <a:r>
              <a:rPr lang="pt-PT" sz="2200" dirty="0"/>
              <a:t>CRUD Colaborador, Cargo e EPI (6 requisitos)</a:t>
            </a:r>
          </a:p>
          <a:p>
            <a:pPr>
              <a:lnSpc>
                <a:spcPct val="110000"/>
              </a:lnSpc>
            </a:pPr>
            <a:r>
              <a:rPr lang="pt-PT" sz="2200" dirty="0"/>
              <a:t>Visualizar EPI e Colaboradores em Tempo Real (2 requisitos)</a:t>
            </a:r>
          </a:p>
          <a:p>
            <a:pPr>
              <a:lnSpc>
                <a:spcPct val="110000"/>
              </a:lnSpc>
            </a:pPr>
            <a:r>
              <a:rPr lang="pt-PT" sz="2200" dirty="0"/>
              <a:t>Visualizar histórico de EPI e Colaboradores     (2 requisitos)</a:t>
            </a:r>
          </a:p>
          <a:p>
            <a:pPr>
              <a:lnSpc>
                <a:spcPct val="110000"/>
              </a:lnSpc>
            </a:pPr>
            <a:r>
              <a:rPr lang="pt-PT" sz="2200" dirty="0"/>
              <a:t>Recessão de Alertas (notificações) de EPI ou Colaboradores (2 requisitos)</a:t>
            </a:r>
          </a:p>
        </p:txBody>
      </p:sp>
    </p:spTree>
    <p:extLst>
      <p:ext uri="{BB962C8B-B14F-4D97-AF65-F5344CB8AC3E}">
        <p14:creationId xmlns:p14="http://schemas.microsoft.com/office/powerpoint/2010/main" val="18968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0EB2A6C-A817-4612-BBB7-20835740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Requisitos não funcionais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066CA5-1BC9-4CC6-9389-E3685E7C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Compatibilidades com idiomas</a:t>
            </a:r>
          </a:p>
          <a:p>
            <a:r>
              <a:rPr lang="pt-PT" dirty="0"/>
              <a:t>Proteção de dados (encriptação de password, mascaramento da mesma, …)</a:t>
            </a:r>
          </a:p>
          <a:p>
            <a:r>
              <a:rPr lang="pt-PT" dirty="0"/>
              <a:t>Telas de Ajuda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552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08B9508-310D-45F8-AF28-2A635F6F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t-PT" sz="4000"/>
              <a:t>Diagramas UML</a:t>
            </a:r>
          </a:p>
        </p:txBody>
      </p:sp>
      <p:cxnSp>
        <p:nvCxnSpPr>
          <p:cNvPr id="53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arcador de Posição de Conteúdo 2">
            <a:extLst>
              <a:ext uri="{FF2B5EF4-FFF2-40B4-BE49-F238E27FC236}">
                <a16:creationId xmlns:a16="http://schemas.microsoft.com/office/drawing/2014/main" id="{704650C3-58D2-4799-B289-D06EF26A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pt-PT" sz="2000" dirty="0"/>
              <a:t>Diagramas Use-Case</a:t>
            </a:r>
          </a:p>
          <a:p>
            <a:r>
              <a:rPr lang="pt-PT" sz="2000" dirty="0"/>
              <a:t>Tabelas Use-Case Scenario</a:t>
            </a:r>
          </a:p>
          <a:p>
            <a:r>
              <a:rPr lang="pt-PT" sz="2000" dirty="0"/>
              <a:t>Diagrama de Classes</a:t>
            </a:r>
          </a:p>
          <a:p>
            <a:r>
              <a:rPr lang="pt-PT" sz="2000" dirty="0"/>
              <a:t>Diagrama de Atividades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250513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506</Words>
  <Application>Microsoft Office PowerPoint</Application>
  <PresentationFormat>Ecrã Panorâmico</PresentationFormat>
  <Paragraphs>96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Tw Cen MT</vt:lpstr>
      <vt:lpstr>Circuito</vt:lpstr>
      <vt:lpstr>1º Milestone</vt:lpstr>
      <vt:lpstr>índice</vt:lpstr>
      <vt:lpstr>Planeamento e tarefas realizadas</vt:lpstr>
      <vt:lpstr>Planeamento e tarefas realizadas</vt:lpstr>
      <vt:lpstr>1º Sprint  10/10/2019  28/10/2019</vt:lpstr>
      <vt:lpstr>2º Sprint  29/10/2019 07/11/2019 </vt:lpstr>
      <vt:lpstr>Requisitos Funcionais</vt:lpstr>
      <vt:lpstr>Requisitos não funcionais</vt:lpstr>
      <vt:lpstr>Diagramas UML</vt:lpstr>
      <vt:lpstr>Diagramas use-case</vt:lpstr>
      <vt:lpstr>Tabelas use-case scenario</vt:lpstr>
      <vt:lpstr>Diagrama de atividades</vt:lpstr>
      <vt:lpstr>Diagrama de atividades</vt:lpstr>
      <vt:lpstr>Mockups EVITAR WEb</vt:lpstr>
      <vt:lpstr>Planeamento e tarefas a realizar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1º Milestone</dc:title>
  <dc:creator>Vitor Santos</dc:creator>
  <cp:lastModifiedBy>Vitor Santos</cp:lastModifiedBy>
  <cp:revision>1</cp:revision>
  <dcterms:created xsi:type="dcterms:W3CDTF">2019-11-13T23:12:26Z</dcterms:created>
  <dcterms:modified xsi:type="dcterms:W3CDTF">2019-11-13T23:14:28Z</dcterms:modified>
</cp:coreProperties>
</file>