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2C21-2BBB-4F38-9803-F02FCB0BF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Speed quiz 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A44DE3-2865-4FF9-8BA6-0805E0ADD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Aplicação de questionários desportivos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169D0D-C595-45EB-BADB-D4B7F5B1A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31" y="2153529"/>
            <a:ext cx="2712868" cy="27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4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36132-6442-4F3C-B4B4-4E02A7D8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Speed Quis App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799CF9-2189-416E-9AC4-606EC410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  <a:p>
            <a:r>
              <a:rPr lang="pt-PT" dirty="0"/>
              <a:t>Requisitos Cumpridos</a:t>
            </a:r>
          </a:p>
          <a:p>
            <a:r>
              <a:rPr lang="pt-PT" dirty="0"/>
              <a:t>Requisitos Bonificação</a:t>
            </a:r>
          </a:p>
          <a:p>
            <a:r>
              <a:rPr lang="pt-PT" dirty="0"/>
              <a:t>Tour App</a:t>
            </a:r>
          </a:p>
        </p:txBody>
      </p:sp>
    </p:spTree>
    <p:extLst>
      <p:ext uri="{BB962C8B-B14F-4D97-AF65-F5344CB8AC3E}">
        <p14:creationId xmlns:p14="http://schemas.microsoft.com/office/powerpoint/2010/main" val="288943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23DEA-6D7B-4EAC-988F-72A4064C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</a:t>
            </a:r>
            <a:r>
              <a:rPr lang="pt-PT" dirty="0" err="1"/>
              <a:t>CUmpridos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0670B6-C298-420C-B368-5549CAD70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Utilização de fragmentos;</a:t>
            </a:r>
          </a:p>
          <a:p>
            <a:pPr marL="342900" lvl="0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Utilização de listas;</a:t>
            </a:r>
          </a:p>
          <a:p>
            <a:pPr marL="342900" lvl="0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Utilização de bases de dados;</a:t>
            </a:r>
          </a:p>
          <a:p>
            <a:pPr marL="342900" lvl="0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Utilização de operações assíncronas;</a:t>
            </a:r>
          </a:p>
          <a:p>
            <a:pPr marL="342900" lvl="0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Utilização de notificações;</a:t>
            </a:r>
          </a:p>
          <a:p>
            <a:pPr marL="342900" lvl="0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Utilização de sensores de localização;</a:t>
            </a:r>
          </a:p>
          <a:p>
            <a:pPr marL="342900" lvl="0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Utilização de material design;</a:t>
            </a:r>
          </a:p>
          <a:p>
            <a:pPr marL="342900" lvl="0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Integração com a API Formula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API;</a:t>
            </a:r>
          </a:p>
          <a:p>
            <a:pPr marL="342900" lvl="0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Autenticação do utilizador via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Suporte para ecrãs de diferentes dimensões</a:t>
            </a:r>
          </a:p>
        </p:txBody>
      </p:sp>
    </p:spTree>
    <p:extLst>
      <p:ext uri="{BB962C8B-B14F-4D97-AF65-F5344CB8AC3E}">
        <p14:creationId xmlns:p14="http://schemas.microsoft.com/office/powerpoint/2010/main" val="180414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5C313-0841-4F78-AF47-85003431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Bonificação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DCDFEE-F770-4656-A98D-56664FF92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Geração de gráficos;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 com Facebook;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Interação com elementos do Android, neste caso com o browser do telemóvel;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9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3971A-156F-4FAA-AB66-B611C3CA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pt-PT" dirty="0"/>
              <a:t>TOUR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7A0DF98-583C-49FE-AA66-B65BF8F7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/>
          </a:bodyPr>
          <a:lstStyle/>
          <a:p>
            <a:r>
              <a:rPr lang="en-US" sz="2300" dirty="0"/>
              <a:t>Loading Screen</a:t>
            </a:r>
          </a:p>
          <a:p>
            <a:r>
              <a:rPr lang="en-US" sz="2300" dirty="0" err="1"/>
              <a:t>Autenticação</a:t>
            </a:r>
            <a:endParaRPr lang="en-US" sz="2300" dirty="0"/>
          </a:p>
          <a:p>
            <a:r>
              <a:rPr lang="en-US" sz="2300" dirty="0" err="1"/>
              <a:t>HomePage</a:t>
            </a:r>
            <a:endParaRPr lang="en-US" sz="2300" dirty="0"/>
          </a:p>
          <a:p>
            <a:r>
              <a:rPr lang="en-US" sz="2300" dirty="0"/>
              <a:t>Quiz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83E6-0915-4F56-84F9-F2E7793E5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266A0B1D-58B5-4CF8-BBDE-DE471B911D1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36" y="321734"/>
            <a:ext cx="1541145" cy="2739814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4D5337-E656-49B1-89D7-79C950372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041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C36E8A2-C9D2-4A76-AA8D-53878763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5322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E39699-986A-46FD-8040-5AA13BC3594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1403" y="321734"/>
            <a:ext cx="1541145" cy="2739814"/>
          </a:xfrm>
          <a:prstGeom prst="rect">
            <a:avLst/>
          </a:prstGeom>
          <a:noFill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35FC99-1B52-4C98-938C-B076C8641D7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9536" y="3796452"/>
            <a:ext cx="1541145" cy="2739814"/>
          </a:xfrm>
          <a:prstGeom prst="rect">
            <a:avLst/>
          </a:prstGeom>
          <a:noFill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243D711-1D67-4F3A-916E-959EE224808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1403" y="3796452"/>
            <a:ext cx="1541145" cy="27398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770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138A7-7A8B-4D4D-9067-9717E0B8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pt-PT" sz="2800"/>
              <a:t>tour</a:t>
            </a:r>
          </a:p>
        </p:txBody>
      </p:sp>
      <p:sp>
        <p:nvSpPr>
          <p:cNvPr id="17" name="Round Diagonal Corner Rectangle 11">
            <a:extLst>
              <a:ext uri="{FF2B5EF4-FFF2-40B4-BE49-F238E27FC236}">
                <a16:creationId xmlns:a16="http://schemas.microsoft.com/office/drawing/2014/main" id="{D69C6F6C-9F48-44F2-BD23-28124DFDA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880A6149-3013-43AF-8751-90556562960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5464"/>
          <a:stretch/>
        </p:blipFill>
        <p:spPr bwMode="auto">
          <a:xfrm>
            <a:off x="1118988" y="1191155"/>
            <a:ext cx="2974328" cy="4470228"/>
          </a:xfrm>
          <a:prstGeom prst="rect">
            <a:avLst/>
          </a:prstGeom>
          <a:noFill/>
        </p:spPr>
      </p:pic>
      <p:pic>
        <p:nvPicPr>
          <p:cNvPr id="4" name="Marcador de Posição de Conteúdo 3" descr="Uma imagem com texto&#10;&#10;Descrição gerada automaticamente">
            <a:extLst>
              <a:ext uri="{FF2B5EF4-FFF2-40B4-BE49-F238E27FC236}">
                <a16:creationId xmlns:a16="http://schemas.microsoft.com/office/drawing/2014/main" id="{F71683AF-A2BA-4A6C-B72B-324B50602092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3" r="5" b="6311"/>
          <a:stretch/>
        </p:blipFill>
        <p:spPr bwMode="auto">
          <a:xfrm>
            <a:off x="4257042" y="1191155"/>
            <a:ext cx="2974328" cy="4470228"/>
          </a:xfrm>
          <a:prstGeom prst="rect">
            <a:avLst/>
          </a:prstGeom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85A21-44BC-49EC-8E6F-BB45996B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Lista de </a:t>
            </a:r>
            <a:r>
              <a:rPr lang="en-US" sz="1800" dirty="0" err="1"/>
              <a:t>Pilotos</a:t>
            </a:r>
            <a:endParaRPr lang="en-US" sz="1800" dirty="0"/>
          </a:p>
          <a:p>
            <a:r>
              <a:rPr lang="en-US" sz="1800" dirty="0" err="1"/>
              <a:t>Resultado</a:t>
            </a:r>
            <a:r>
              <a:rPr lang="en-US" sz="1800" dirty="0"/>
              <a:t> de Quiz</a:t>
            </a:r>
          </a:p>
        </p:txBody>
      </p:sp>
    </p:spTree>
    <p:extLst>
      <p:ext uri="{BB962C8B-B14F-4D97-AF65-F5344CB8AC3E}">
        <p14:creationId xmlns:p14="http://schemas.microsoft.com/office/powerpoint/2010/main" val="390321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B4560B-5082-4709-817B-585A70D5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pt-PT" dirty="0"/>
              <a:t>FIM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F93EA2A-A151-4147-A134-28B0905929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86" r="5344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0BA07E-1E4A-436D-9ACB-BA6C3A00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n-US" dirty="0" err="1"/>
              <a:t>Jéssica</a:t>
            </a:r>
            <a:r>
              <a:rPr lang="en-US" dirty="0"/>
              <a:t> Coelho</a:t>
            </a:r>
          </a:p>
          <a:p>
            <a:r>
              <a:rPr lang="en-US" dirty="0"/>
              <a:t>Tatiana Silva</a:t>
            </a:r>
          </a:p>
          <a:p>
            <a:r>
              <a:rPr lang="en-US"/>
              <a:t>Vitor Santos</a:t>
            </a:r>
          </a:p>
        </p:txBody>
      </p:sp>
    </p:spTree>
    <p:extLst>
      <p:ext uri="{BB962C8B-B14F-4D97-AF65-F5344CB8AC3E}">
        <p14:creationId xmlns:p14="http://schemas.microsoft.com/office/powerpoint/2010/main" val="4201976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</TotalTime>
  <Words>119</Words>
  <Application>Microsoft Office PowerPoint</Application>
  <PresentationFormat>Ecrã Panorâmico</PresentationFormat>
  <Paragraphs>34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Tw Cen MT</vt:lpstr>
      <vt:lpstr>Circuito</vt:lpstr>
      <vt:lpstr>Speed quiz app</vt:lpstr>
      <vt:lpstr>Speed Quis App</vt:lpstr>
      <vt:lpstr>Requisitos CUmpridos</vt:lpstr>
      <vt:lpstr>Requisitos Bonificação</vt:lpstr>
      <vt:lpstr>TOUR</vt:lpstr>
      <vt:lpstr>tour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quiz app</dc:title>
  <dc:creator>Vitor Santos</dc:creator>
  <cp:lastModifiedBy>Vitor Santos</cp:lastModifiedBy>
  <cp:revision>2</cp:revision>
  <dcterms:created xsi:type="dcterms:W3CDTF">2021-02-12T13:10:29Z</dcterms:created>
  <dcterms:modified xsi:type="dcterms:W3CDTF">2021-02-12T13:22:19Z</dcterms:modified>
</cp:coreProperties>
</file>