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28" r:id="rId5"/>
    <p:sldId id="357" r:id="rId6"/>
    <p:sldId id="358" r:id="rId7"/>
    <p:sldId id="364" r:id="rId8"/>
    <p:sldId id="361" r:id="rId9"/>
    <p:sldId id="360" r:id="rId10"/>
    <p:sldId id="359" r:id="rId11"/>
    <p:sldId id="365" r:id="rId12"/>
    <p:sldId id="34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E5ECE"/>
    <a:srgbClr val="AFB1B5"/>
    <a:srgbClr val="EAEFF7"/>
    <a:srgbClr val="FFCCFF"/>
    <a:srgbClr val="FFFFFF"/>
    <a:srgbClr val="5B9BD5"/>
    <a:srgbClr val="D2DEEF"/>
    <a:srgbClr val="FF505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902" autoAdjust="0"/>
  </p:normalViewPr>
  <p:slideViewPr>
    <p:cSldViewPr snapToGrid="0">
      <p:cViewPr varScale="1">
        <p:scale>
          <a:sx n="115" d="100"/>
          <a:sy n="115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842C-1D93-453F-86AC-70661E80FBC9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EE3-F306-45E2-82DD-4A9A2B5F51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E5-F8D8-40DA-92C3-C3AFF6CC4C0A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53" y="89806"/>
            <a:ext cx="1167494" cy="11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3380584" y="6533018"/>
            <a:ext cx="2467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3DCD-14C0-41B3-B9D4-4F8ACD52942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596F-68FA-4C6E-9AE7-15A1DF841E1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03E7-3DFB-445E-9024-454DADE4FB8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A316-33AB-48D3-A775-B2C29C422B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12C1-3505-4B5B-A681-93437331FCE5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1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BE75-B540-4E64-99C0-957A22601485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9E28-6FA1-45AD-82CD-22CC8422846E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14B7-F20F-42BC-96E1-1ACBB1F1A90F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739E-16F7-4305-96FE-CAD60E9173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55B-4B4E-4637-9CC2-9BE06DB756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46928"/>
            <a:ext cx="7886700" cy="45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2FDD-EFD4-4A93-85F8-0B9D0C5379F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725" y="6082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6470647"/>
            <a:ext cx="9144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778340" y="653301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NTHU EE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79" y="6492779"/>
            <a:ext cx="348063" cy="3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spreadsheets/d/1dl1GzKpgraq6kuWynEiuNXLR0TI8k68Lo_ccoQnAa4g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954968" y="4804140"/>
            <a:ext cx="3227294" cy="98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altLang="en-US" b="1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林俊曄</a:t>
            </a:r>
            <a:endParaRPr lang="en-US" b="1" i="0" u="none" strike="noStrike" cap="none" dirty="0" smtClean="0">
              <a:solidFill>
                <a:schemeClr val="dk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202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/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10/20 (</a:t>
            </a: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四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)</a:t>
            </a:r>
            <a:endParaRPr lang="en-US" b="1" dirty="0">
              <a:solidFill>
                <a:schemeClr val="dk1"/>
              </a:solidFill>
              <a:ea typeface="Kaiti TC" charset="-120"/>
              <a:cs typeface="Kaiti TC" charset="-120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sz="quarter" idx="12"/>
          </p:nvPr>
        </p:nvSpPr>
        <p:spPr>
          <a:xfrm>
            <a:off x="6891358" y="60807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24724" y="1563011"/>
            <a:ext cx="8487783" cy="186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altLang="zh-TW" sz="48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HW3/ HW3.1</a:t>
            </a:r>
          </a:p>
          <a:p>
            <a:pPr lvl="0" algn="ctr"/>
            <a:r>
              <a:rPr lang="en-US" altLang="zh-TW" sz="48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Logic Synthesis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HW3.1</a:t>
            </a:r>
          </a:p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HW3.1 (1%)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7" y="1307988"/>
            <a:ext cx="7682705" cy="4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 (5%)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Your HW3 grade is decided by Performance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ndex (PI)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1" y="2485390"/>
            <a:ext cx="8350718" cy="18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9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6" y="2893478"/>
            <a:ext cx="3439005" cy="15908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 PI report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文字版面配置區 2"/>
          <p:cNvSpPr txBox="1">
            <a:spLocks/>
          </p:cNvSpPr>
          <p:nvPr/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 smtClean="0"/>
              <a:t>report_area_enigma_part.out</a:t>
            </a:r>
            <a:endParaRPr lang="zh-TW" altLang="en-US" sz="2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37" y="2868539"/>
            <a:ext cx="2867425" cy="2295845"/>
          </a:xfrm>
          <a:prstGeom prst="rect">
            <a:avLst/>
          </a:prstGeom>
        </p:spPr>
      </p:pic>
      <p:sp>
        <p:nvSpPr>
          <p:cNvPr id="16" name="文字版面配置區 3"/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 smtClean="0"/>
              <a:t>synthesis.tcl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142839" y="4214553"/>
            <a:ext cx="1022465" cy="2352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71837" y="3640975"/>
            <a:ext cx="1511645" cy="1911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16740" y="51841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Make sure your timing slack &gt;= 0!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report_time_enigma_part.out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HW3: Two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two grading policies provided. </a:t>
            </a:r>
            <a:endParaRPr lang="en-US" altLang="zh-TW" dirty="0"/>
          </a:p>
          <a:p>
            <a:r>
              <a:rPr lang="en-US" altLang="zh-TW" dirty="0" smtClean="0"/>
              <a:t>Policy1 (for enigma_part3.v)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Policy2 (for enigma_part2.v)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44" y="4733554"/>
            <a:ext cx="5891145" cy="9264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44" y="2518747"/>
            <a:ext cx="7156915" cy="1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 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Your </a:t>
            </a:r>
            <a:r>
              <a:rPr lang="en-US" altLang="zh-TW" sz="2400" dirty="0" err="1" smtClean="0"/>
              <a:t>hdl</a:t>
            </a:r>
            <a:r>
              <a:rPr lang="en-US" altLang="zh-TW" sz="2400" dirty="0" smtClean="0"/>
              <a:t> design must follow the reference waveform.</a:t>
            </a:r>
          </a:p>
          <a:p>
            <a:pPr lvl="1" algn="just"/>
            <a:r>
              <a:rPr lang="en-US" altLang="zh-TW" sz="2000" dirty="0" smtClean="0"/>
              <a:t>Encrypt signal won’t be zero during the encryption/ decryption</a:t>
            </a:r>
          </a:p>
          <a:p>
            <a:pPr lvl="1" algn="just"/>
            <a:r>
              <a:rPr lang="en-US" altLang="zh-TW" sz="2000" dirty="0" smtClean="0"/>
              <a:t>You can decide when to pull up the </a:t>
            </a:r>
            <a:r>
              <a:rPr lang="en-US" altLang="zh-TW" sz="2000" dirty="0" err="1" smtClean="0"/>
              <a:t>code_valid</a:t>
            </a:r>
            <a:r>
              <a:rPr lang="en-US" altLang="zh-TW" sz="2000" dirty="0" smtClean="0"/>
              <a:t> signal</a:t>
            </a:r>
          </a:p>
          <a:p>
            <a:pPr algn="just"/>
            <a:endParaRPr lang="en-US" altLang="zh-TW" sz="2400" dirty="0"/>
          </a:p>
          <a:p>
            <a:pPr algn="just"/>
            <a:r>
              <a:rPr lang="en-US" altLang="zh-TW" sz="2400" dirty="0" smtClean="0"/>
              <a:t>Make sure your RTL code can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pass all the test pattern </a:t>
            </a:r>
            <a:r>
              <a:rPr lang="en-US" altLang="zh-TW" sz="2400" dirty="0" smtClean="0"/>
              <a:t>in HW2.  (Encryption + Decryption)</a:t>
            </a:r>
          </a:p>
          <a:p>
            <a:pPr algn="just"/>
            <a:endParaRPr lang="en-US" altLang="zh-TW" sz="2400" dirty="0"/>
          </a:p>
          <a:p>
            <a:pPr algn="just"/>
            <a:r>
              <a:rPr lang="en-US" altLang="zh-TW" sz="2400" dirty="0" smtClean="0"/>
              <a:t>Write a text file </a:t>
            </a:r>
            <a:r>
              <a:rPr lang="en-US" altLang="zh-TW" sz="2400" b="1" dirty="0" smtClean="0"/>
              <a:t>misc.txt</a:t>
            </a:r>
            <a:r>
              <a:rPr lang="en-US" altLang="zh-TW" sz="2400" dirty="0" smtClean="0"/>
              <a:t> summarizing your Rank, PI and your Area and Timing as well.</a:t>
            </a:r>
          </a:p>
          <a:p>
            <a:pPr lvl="1" algn="just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 PI score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100" dirty="0">
                <a:hlinkClick r:id="rId2"/>
              </a:rPr>
              <a:t>https://</a:t>
            </a:r>
            <a:r>
              <a:rPr lang="en-US" altLang="zh-TW" sz="1100" dirty="0" smtClean="0">
                <a:hlinkClick r:id="rId2"/>
              </a:rPr>
              <a:t>docs.google.com/spreadsheets/d/1dl1GzKpgraq6kuWynEiuNXLR0TI8k68Lo_ccoQnAa4g/edit?usp=sharing</a:t>
            </a:r>
            <a:r>
              <a:rPr lang="en-US" altLang="zh-TW" sz="1100" dirty="0" smtClean="0"/>
              <a:t> </a:t>
            </a:r>
            <a:endParaRPr lang="zh-TW" altLang="en-US" sz="105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6943725" y="6082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99" y="2344189"/>
            <a:ext cx="8176651" cy="29533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58000" y="3225338"/>
            <a:ext cx="1657350" cy="2072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54633" y="3225338"/>
            <a:ext cx="687532" cy="2072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198399" y="4909826"/>
            <a:ext cx="590204" cy="648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730971" y="4909825"/>
            <a:ext cx="349135" cy="648393"/>
          </a:xfrm>
          <a:prstGeom prst="straightConnector1">
            <a:avLst/>
          </a:prstGeom>
          <a:ln w="38100">
            <a:solidFill>
              <a:srgbClr val="D6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427024" y="5522479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You can only fill in these two blocks.</a:t>
            </a:r>
          </a:p>
          <a:p>
            <a:r>
              <a:rPr lang="en-US" altLang="zh-TW" b="1" dirty="0" smtClean="0"/>
              <a:t>The excel will calculate and rank your PI.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3688" y="5500975"/>
            <a:ext cx="359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Late assignment will not be counted in rank!!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Deadline 11/03</a:t>
            </a:r>
            <a:endParaRPr lang="en-US" altLang="zh-TW" dirty="0" smtClean="0"/>
          </a:p>
          <a:p>
            <a:r>
              <a:rPr lang="en-US" altLang="zh-TW" dirty="0" smtClean="0"/>
              <a:t>Submit to </a:t>
            </a:r>
            <a:r>
              <a:rPr lang="en-US" altLang="zh-TW" dirty="0" err="1" smtClean="0"/>
              <a:t>eeclass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sure the file delivery and organization meet the requirement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Wrong file delivery or organization will get 1% punishment</a:t>
            </a:r>
          </a:p>
          <a:p>
            <a:r>
              <a:rPr lang="en-US" altLang="zh-TW" dirty="0" smtClean="0"/>
              <a:t>If you have any question</a:t>
            </a:r>
          </a:p>
          <a:p>
            <a:pPr lvl="1"/>
            <a:r>
              <a:rPr lang="en-US" altLang="zh-TW" dirty="0" smtClean="0"/>
              <a:t>Feel free to ask on </a:t>
            </a:r>
            <a:r>
              <a:rPr lang="en-US" altLang="zh-TW" dirty="0" err="1" smtClean="0"/>
              <a:t>eeclass</a:t>
            </a:r>
            <a:r>
              <a:rPr lang="en-US" altLang="zh-TW" dirty="0" smtClean="0"/>
              <a:t> discussion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(maybe other students also have the same question!)</a:t>
            </a:r>
          </a:p>
          <a:p>
            <a:pPr lvl="1"/>
            <a:r>
              <a:rPr lang="en-US" altLang="zh-TW" dirty="0" smtClean="0"/>
              <a:t>Do not show your code or email your code to TA.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Coding by yourself!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4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ng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DFE5C12659264F9CD8B56860A4A801" ma:contentTypeVersion="2" ma:contentTypeDescription="建立新的文件。" ma:contentTypeScope="" ma:versionID="4ed5c55e2739c48ff5799b53dc6a5717">
  <xsd:schema xmlns:xsd="http://www.w3.org/2001/XMLSchema" xmlns:xs="http://www.w3.org/2001/XMLSchema" xmlns:p="http://schemas.microsoft.com/office/2006/metadata/properties" xmlns:ns2="0ad0892e-a943-4ec0-99d1-6459c0d2b58a" targetNamespace="http://schemas.microsoft.com/office/2006/metadata/properties" ma:root="true" ma:fieldsID="3151cefa0e9b1f0f97423572f3bfd68a" ns2:_="">
    <xsd:import namespace="0ad0892e-a943-4ec0-99d1-6459c0d2b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892e-a943-4ec0-99d1-6459c0d2b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06DC6-6A52-4791-8E23-4A062B6BA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17D2F-9887-4178-AB18-2027AF568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892e-a943-4ec0-99d1-6459c0d2b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C8048-56AE-4AFA-BABB-CE8284F8CB07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ad0892e-a943-4ec0-99d1-6459c0d2b58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145705</TotalTime>
  <Words>283</Words>
  <Application>Microsoft Office PowerPoint</Application>
  <PresentationFormat>如螢幕大小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Kaiti TC</vt:lpstr>
      <vt:lpstr>新細明體</vt:lpstr>
      <vt:lpstr>標楷體</vt:lpstr>
      <vt:lpstr>Arial</vt:lpstr>
      <vt:lpstr>Calibri</vt:lpstr>
      <vt:lpstr>Office 佈景主題</vt:lpstr>
      <vt:lpstr>PowerPoint 簡報</vt:lpstr>
      <vt:lpstr>Outline </vt:lpstr>
      <vt:lpstr>HW3.1 (1%)</vt:lpstr>
      <vt:lpstr>HW3 (5%)</vt:lpstr>
      <vt:lpstr>HW3 PI report</vt:lpstr>
      <vt:lpstr>HW3: Two Policy</vt:lpstr>
      <vt:lpstr>HW3 Notice</vt:lpstr>
      <vt:lpstr>HW3 PI score board</vt:lpstr>
      <vt:lpstr>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Vision</dc:title>
  <dc:creator>WeiHan</dc:creator>
  <cp:lastModifiedBy>886972089585</cp:lastModifiedBy>
  <cp:revision>5114</cp:revision>
  <dcterms:created xsi:type="dcterms:W3CDTF">2015-09-23T09:16:34Z</dcterms:created>
  <dcterms:modified xsi:type="dcterms:W3CDTF">2022-10-19T14:31:59Z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0x010100D2DFE5C12659264F9CD8B56860A4A801</vt:lpwstr>
  </property>
</Properties>
</file>