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9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7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8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04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6E71-8E34-4F6C-A5E5-83D4C4DF929B}" type="datetimeFigureOut">
              <a:rPr lang="fr-FR" smtClean="0"/>
              <a:pPr/>
              <a:t>25/01/2016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DEE4-82C6-4B92-955F-2AB0B57ECA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29442" y="3445352"/>
            <a:ext cx="7366000" cy="1376363"/>
          </a:xfrm>
        </p:spPr>
        <p:txBody>
          <a:bodyPr>
            <a:normAutofit/>
          </a:bodyPr>
          <a:lstStyle/>
          <a:p>
            <a:pPr algn="r"/>
            <a:r>
              <a:rPr lang="fr-FR" sz="4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Youssef </a:t>
            </a:r>
            <a:r>
              <a:rPr lang="fr-FR" sz="4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Azzaoui </a:t>
            </a:r>
            <a:r>
              <a:rPr lang="fr-FR" sz="4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/>
            </a:r>
            <a:br>
              <a:rPr lang="fr-FR" sz="4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fr-FR" sz="4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Hee</a:t>
            </a:r>
            <a:r>
              <a:rPr lang="fr-FR" sz="4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sz="4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Namkung</a:t>
            </a:r>
            <a:endParaRPr lang="fr-FR" sz="4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41" y="243965"/>
            <a:ext cx="5554397" cy="210370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20" y="5673546"/>
            <a:ext cx="2018322" cy="968795"/>
          </a:xfrm>
          <a:prstGeom prst="rect">
            <a:avLst/>
          </a:prstGeom>
          <a:effectLst>
            <a:glow rad="228600">
              <a:schemeClr val="bg1">
                <a:alpha val="97000"/>
              </a:schemeClr>
            </a:glow>
          </a:effectLst>
        </p:spPr>
      </p:pic>
      <p:sp>
        <p:nvSpPr>
          <p:cNvPr id="3" name="ZoneTexte 2"/>
          <p:cNvSpPr txBox="1"/>
          <p:nvPr/>
        </p:nvSpPr>
        <p:spPr>
          <a:xfrm>
            <a:off x="7645863" y="1696994"/>
            <a:ext cx="434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Next-Gen</a:t>
            </a:r>
            <a:r>
              <a:rPr lang="fr-FR" dirty="0" smtClean="0"/>
              <a:t> Social 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82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080" y="222885"/>
            <a:ext cx="10515600" cy="1325563"/>
          </a:xfrm>
          <a:ln>
            <a:noFill/>
          </a:ln>
          <a:effectLst>
            <a:glow rad="3048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 new and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inovative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social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app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!</a:t>
            </a:r>
            <a:endParaRPr lang="fr-FR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7320" y="2082799"/>
            <a:ext cx="10073640" cy="3931603"/>
          </a:xfrm>
          <a:ln>
            <a:noFill/>
          </a:ln>
        </p:spPr>
        <p:txBody>
          <a:bodyPr/>
          <a:lstStyle/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Be able to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see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people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around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you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on a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map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</a:p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Be able to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access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to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their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profile,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see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some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of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their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Facebook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pictures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  <a:endParaRPr lang="fr-FR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Discuss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with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people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around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you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</a:p>
          <a:p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Create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events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on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some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particular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location.</a:t>
            </a:r>
            <a:endParaRPr lang="fr-FR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58" y="5227550"/>
            <a:ext cx="4310722" cy="16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92960" y="576585"/>
            <a:ext cx="93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Client-Server</a:t>
            </a:r>
            <a:r>
              <a:rPr lang="fr-FR" sz="2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architecture and </a:t>
            </a:r>
            <a:r>
              <a:rPr lang="fr-FR" sz="28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many</a:t>
            </a:r>
            <a:r>
              <a:rPr lang="fr-FR" sz="2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sz="2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API</a:t>
            </a:r>
            <a:r>
              <a:rPr lang="fr-FR" sz="2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sz="28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involved</a:t>
            </a:r>
            <a:endParaRPr lang="fr-FR" sz="28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83" y="3075218"/>
            <a:ext cx="2377440" cy="23774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1758276"/>
            <a:ext cx="3683163" cy="17003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33" y="3898801"/>
            <a:ext cx="4282438" cy="28549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2702308"/>
            <a:ext cx="4818091" cy="11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263968"/>
            <a:ext cx="10515600" cy="1325563"/>
          </a:xfrm>
        </p:spPr>
        <p:txBody>
          <a:bodyPr/>
          <a:lstStyle/>
          <a:p>
            <a:r>
              <a:rPr lang="fr-FR" dirty="0" err="1" smtClean="0"/>
              <a:t>GitHub</a:t>
            </a:r>
            <a:r>
              <a:rPr lang="fr-FR" dirty="0" smtClean="0"/>
              <a:t> for collaborative </a:t>
            </a:r>
            <a:r>
              <a:rPr lang="fr-FR" dirty="0" err="1" smtClean="0"/>
              <a:t>deve</a:t>
            </a:r>
            <a:r>
              <a:rPr lang="fr-FR" dirty="0" err="1" smtClean="0"/>
              <a:t>lopment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30" y="1589531"/>
            <a:ext cx="6640140" cy="48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42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98640" y="538480"/>
            <a:ext cx="4653280" cy="1717040"/>
          </a:xfrm>
        </p:spPr>
        <p:txBody>
          <a:bodyPr/>
          <a:lstStyle/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Login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activity</a:t>
            </a:r>
            <a:endParaRPr lang="fr-FR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1120" cy="68709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67680" y="2255520"/>
            <a:ext cx="5984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dobe Caslon Pro" panose="0205050205050A020403" pitchFamily="18" charset="0"/>
              </a:rPr>
              <a:t>Connect</a:t>
            </a:r>
            <a:r>
              <a:rPr lang="fr-FR" dirty="0" smtClean="0">
                <a:latin typeface="Adobe Caslon Pro" panose="0205050205050A020403" pitchFamily="18" charset="0"/>
              </a:rPr>
              <a:t> to Facebook </a:t>
            </a:r>
            <a:r>
              <a:rPr lang="fr-FR" dirty="0" err="1" smtClean="0">
                <a:latin typeface="Adobe Caslon Pro" panose="0205050205050A020403" pitchFamily="18" charset="0"/>
              </a:rPr>
              <a:t>with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GraphAPI</a:t>
            </a:r>
            <a:r>
              <a:rPr lang="fr-FR" dirty="0" smtClean="0">
                <a:latin typeface="Adobe Caslon Pro" panose="0205050205050A020403" pitchFamily="18" charset="0"/>
              </a:rPr>
              <a:t> , </a:t>
            </a:r>
            <a:r>
              <a:rPr lang="fr-FR" dirty="0" err="1" smtClean="0">
                <a:latin typeface="Adobe Caslon Pro" panose="0205050205050A020403" pitchFamily="18" charset="0"/>
              </a:rPr>
              <a:t>get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name</a:t>
            </a:r>
            <a:r>
              <a:rPr lang="fr-FR" dirty="0" smtClean="0">
                <a:latin typeface="Adobe Caslon Pro" panose="0205050205050A020403" pitchFamily="18" charset="0"/>
              </a:rPr>
              <a:t> , profile </a:t>
            </a:r>
            <a:r>
              <a:rPr lang="fr-FR" dirty="0" err="1" smtClean="0">
                <a:latin typeface="Adobe Caslon Pro" panose="0205050205050A020403" pitchFamily="18" charset="0"/>
              </a:rPr>
              <a:t>picture</a:t>
            </a:r>
            <a:r>
              <a:rPr lang="fr-FR" dirty="0" smtClean="0">
                <a:latin typeface="Adobe Caslon Pro" panose="0205050205050A020403" pitchFamily="18" charset="0"/>
              </a:rPr>
              <a:t> and </a:t>
            </a:r>
            <a:r>
              <a:rPr lang="fr-FR" dirty="0" err="1" smtClean="0">
                <a:latin typeface="Adobe Caslon Pro" panose="0205050205050A020403" pitchFamily="18" charset="0"/>
              </a:rPr>
              <a:t>facebook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dobe Caslon Pro" panose="0205050205050A020403" pitchFamily="18" charset="0"/>
              </a:rPr>
              <a:t>Send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facebook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r>
              <a:rPr lang="fr-FR" dirty="0" smtClean="0">
                <a:latin typeface="Adobe Caslon Pro" panose="0205050205050A020403" pitchFamily="18" charset="0"/>
              </a:rPr>
              <a:t> 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dobe Caslon Pro" panose="0205050205050A020403" pitchFamily="18" charset="0"/>
              </a:rPr>
              <a:t>Server </a:t>
            </a:r>
            <a:r>
              <a:rPr lang="fr-FR" dirty="0" err="1" smtClean="0">
                <a:latin typeface="Adobe Caslon Pro" panose="0205050205050A020403" pitchFamily="18" charset="0"/>
              </a:rPr>
              <a:t>verify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authenticity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get</a:t>
            </a:r>
            <a:r>
              <a:rPr lang="fr-FR" dirty="0" smtClean="0">
                <a:latin typeface="Adobe Caslon Pro" panose="0205050205050A020403" pitchFamily="18" charset="0"/>
              </a:rPr>
              <a:t> user </a:t>
            </a:r>
            <a:r>
              <a:rPr lang="fr-FR" dirty="0" err="1" smtClean="0">
                <a:latin typeface="Adobe Caslon Pro" panose="0205050205050A020403" pitchFamily="18" charset="0"/>
              </a:rPr>
              <a:t>details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from</a:t>
            </a:r>
            <a:r>
              <a:rPr lang="fr-FR" dirty="0" smtClean="0">
                <a:latin typeface="Adobe Caslon Pro" panose="0205050205050A020403" pitchFamily="18" charset="0"/>
              </a:rPr>
              <a:t> Facebook, check if user </a:t>
            </a:r>
            <a:r>
              <a:rPr lang="fr-FR" dirty="0" err="1" smtClean="0">
                <a:latin typeface="Adobe Caslon Pro" panose="0205050205050A020403" pitchFamily="18" charset="0"/>
              </a:rPr>
              <a:t>already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exist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within</a:t>
            </a:r>
            <a:r>
              <a:rPr lang="fr-FR" dirty="0" smtClean="0">
                <a:latin typeface="Adobe Caslon Pro" panose="0205050205050A020403" pitchFamily="18" charset="0"/>
              </a:rPr>
              <a:t> the </a:t>
            </a:r>
            <a:r>
              <a:rPr lang="fr-FR" dirty="0" err="1" smtClean="0">
                <a:latin typeface="Adobe Caslon Pro" panose="0205050205050A020403" pitchFamily="18" charset="0"/>
              </a:rPr>
              <a:t>Database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create</a:t>
            </a:r>
            <a:r>
              <a:rPr lang="fr-FR" dirty="0" smtClean="0">
                <a:latin typeface="Adobe Caslon Pro" panose="0205050205050A020403" pitchFamily="18" charset="0"/>
              </a:rPr>
              <a:t> user on the DB if not or update user </a:t>
            </a:r>
            <a:r>
              <a:rPr lang="fr-FR" dirty="0" err="1" smtClean="0">
                <a:latin typeface="Adobe Caslon Pro" panose="0205050205050A020403" pitchFamily="18" charset="0"/>
              </a:rPr>
              <a:t>details</a:t>
            </a: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dobe Caslon Pro" panose="0205050205050A020403" pitchFamily="18" charset="0"/>
              </a:rPr>
              <a:t>Server return server-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which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is</a:t>
            </a:r>
            <a:r>
              <a:rPr lang="fr-FR" dirty="0" smtClean="0">
                <a:latin typeface="Adobe Caslon Pro" panose="0205050205050A020403" pitchFamily="18" charset="0"/>
              </a:rPr>
              <a:t> user key in the DB </a:t>
            </a:r>
            <a:endParaRPr lang="fr-FR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65908" y="5635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Main </a:t>
            </a:r>
            <a:r>
              <a:rPr lang="fr-FR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Activity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1504" cy="6858000"/>
          </a:xfrm>
        </p:spPr>
      </p:pic>
      <p:sp>
        <p:nvSpPr>
          <p:cNvPr id="5" name="ZoneTexte 4"/>
          <p:cNvSpPr txBox="1"/>
          <p:nvPr/>
        </p:nvSpPr>
        <p:spPr>
          <a:xfrm>
            <a:off x="6165907" y="2031714"/>
            <a:ext cx="57800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 smtClean="0"/>
              <a:t>Widget</a:t>
            </a:r>
            <a:r>
              <a:rPr lang="fr-FR" sz="3200" dirty="0" smtClean="0"/>
              <a:t> </a:t>
            </a:r>
            <a:r>
              <a:rPr lang="fr-FR" sz="3200" dirty="0" err="1" smtClean="0"/>
              <a:t>toolbar</a:t>
            </a:r>
            <a:endParaRPr lang="fr-F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 smtClean="0"/>
              <a:t>DrawerLayout</a:t>
            </a:r>
            <a:r>
              <a:rPr lang="fr-FR" sz="3200" dirty="0" smtClean="0"/>
              <a:t> </a:t>
            </a:r>
            <a:r>
              <a:rPr lang="fr-FR" sz="3200" dirty="0" err="1" smtClean="0"/>
              <a:t>Synchonized</a:t>
            </a:r>
            <a:endParaRPr lang="fr-F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 smtClean="0"/>
              <a:t>Bottom</a:t>
            </a:r>
            <a:r>
              <a:rPr lang="fr-FR" sz="3200" dirty="0" smtClean="0"/>
              <a:t> menu (</a:t>
            </a:r>
            <a:r>
              <a:rPr lang="fr-FR" sz="3200" dirty="0" err="1" smtClean="0"/>
              <a:t>still</a:t>
            </a:r>
            <a:r>
              <a:rPr lang="fr-FR" sz="3200" dirty="0" smtClean="0"/>
              <a:t> in </a:t>
            </a:r>
            <a:r>
              <a:rPr lang="fr-FR" sz="3200" dirty="0" err="1" smtClean="0"/>
              <a:t>dev</a:t>
            </a:r>
            <a:r>
              <a:rPr lang="fr-FR" sz="3200" dirty="0" smtClean="0"/>
              <a:t>.)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797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90343" y="1149231"/>
            <a:ext cx="10515600" cy="1325563"/>
          </a:xfrm>
        </p:spPr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4062" cy="6848074"/>
          </a:xfrm>
        </p:spPr>
      </p:pic>
      <p:sp>
        <p:nvSpPr>
          <p:cNvPr id="5" name="ZoneTexte 4"/>
          <p:cNvSpPr txBox="1"/>
          <p:nvPr/>
        </p:nvSpPr>
        <p:spPr>
          <a:xfrm>
            <a:off x="6493079" y="2843869"/>
            <a:ext cx="537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Google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fragment (</a:t>
            </a:r>
            <a:r>
              <a:rPr lang="fr-FR" dirty="0" err="1" smtClean="0"/>
              <a:t>Painful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Customized</a:t>
            </a:r>
            <a:r>
              <a:rPr lang="fr-FR" dirty="0" smtClean="0"/>
              <a:t> markers </a:t>
            </a:r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Animated</a:t>
            </a:r>
            <a:r>
              <a:rPr lang="fr-FR" dirty="0" smtClean="0"/>
              <a:t> Buttons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Gps</a:t>
            </a:r>
            <a:r>
              <a:rPr lang="fr-FR" dirty="0" smtClean="0"/>
              <a:t> </a:t>
            </a:r>
            <a:r>
              <a:rPr lang="fr-FR" dirty="0" err="1" smtClean="0"/>
              <a:t>positionning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90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Profgile</a:t>
            </a:r>
            <a:r>
              <a:rPr lang="fr-FR" dirty="0" smtClean="0"/>
              <a:t> page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1504" cy="6858000"/>
          </a:xfrm>
        </p:spPr>
      </p:pic>
      <p:sp>
        <p:nvSpPr>
          <p:cNvPr id="5" name="ZoneTexte 4"/>
          <p:cNvSpPr txBox="1"/>
          <p:nvPr/>
        </p:nvSpPr>
        <p:spPr>
          <a:xfrm>
            <a:off x="7371126" y="885076"/>
            <a:ext cx="512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Profile page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10399" y="2860645"/>
            <a:ext cx="492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pictures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Say </a:t>
            </a:r>
            <a:r>
              <a:rPr lang="fr-FR" dirty="0" err="1" smtClean="0"/>
              <a:t>something</a:t>
            </a:r>
            <a:r>
              <a:rPr lang="fr-FR" dirty="0" smtClean="0"/>
              <a:t> about </a:t>
            </a:r>
            <a:r>
              <a:rPr lang="fr-FR" dirty="0" err="1" smtClean="0"/>
              <a:t>you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Shared</a:t>
            </a:r>
            <a:r>
              <a:rPr lang="fr-FR" dirty="0" smtClean="0"/>
              <a:t> Facebook </a:t>
            </a:r>
            <a:r>
              <a:rPr lang="fr-FR" dirty="0" err="1" smtClean="0"/>
              <a:t>Likes</a:t>
            </a:r>
            <a:r>
              <a:rPr lang="fr-FR" dirty="0" smtClean="0"/>
              <a:t> &amp; </a:t>
            </a:r>
            <a:r>
              <a:rPr lang="fr-FR" dirty="0" err="1" smtClean="0"/>
              <a:t>Friends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1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61576" y="2462373"/>
            <a:ext cx="10515600" cy="1325563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289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171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Adobe Ming Std L</vt:lpstr>
      <vt:lpstr>Adobe Myungjo Std M</vt:lpstr>
      <vt:lpstr>Adobe Caslon Pro</vt:lpstr>
      <vt:lpstr>Arial</vt:lpstr>
      <vt:lpstr>Calibri</vt:lpstr>
      <vt:lpstr>Calibri Light</vt:lpstr>
      <vt:lpstr>Thème Office</vt:lpstr>
      <vt:lpstr>Youssef Azzaoui  Hee Namkung</vt:lpstr>
      <vt:lpstr>A new and inovative social app !</vt:lpstr>
      <vt:lpstr>Présentation PowerPoint</vt:lpstr>
      <vt:lpstr>GitHub for collaborative development</vt:lpstr>
      <vt:lpstr>Login activity</vt:lpstr>
      <vt:lpstr>Main Activity  </vt:lpstr>
      <vt:lpstr>Map</vt:lpstr>
      <vt:lpstr>Profgile page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Youssef Azzaoui and</dc:title>
  <dc:creator>Youssef Azzaoui</dc:creator>
  <cp:lastModifiedBy>Youssef Azzaoui</cp:lastModifiedBy>
  <cp:revision>17</cp:revision>
  <dcterms:created xsi:type="dcterms:W3CDTF">2016-01-23T10:26:30Z</dcterms:created>
  <dcterms:modified xsi:type="dcterms:W3CDTF">2016-01-25T21:58:48Z</dcterms:modified>
</cp:coreProperties>
</file>