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9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7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04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6E71-8E34-4F6C-A5E5-83D4C4DF929B}" type="datetimeFigureOut">
              <a:rPr lang="fr-FR" smtClean="0"/>
              <a:t>23/01/2016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DEE4-82C6-4B92-955F-2AB0B57EC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20281" y="1946065"/>
            <a:ext cx="7366000" cy="1376363"/>
          </a:xfrm>
        </p:spPr>
        <p:txBody>
          <a:bodyPr>
            <a:normAutofit/>
          </a:bodyPr>
          <a:lstStyle/>
          <a:p>
            <a:r>
              <a:rPr lang="fr-FR" sz="4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Youssef Azzaoui and </a:t>
            </a:r>
            <a:endParaRPr lang="fr-FR" sz="4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41" y="243965"/>
            <a:ext cx="5554397" cy="21037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0" y="5673546"/>
            <a:ext cx="2018322" cy="968795"/>
          </a:xfrm>
          <a:prstGeom prst="rect">
            <a:avLst/>
          </a:prstGeom>
          <a:effectLst>
            <a:glow rad="228600">
              <a:schemeClr val="bg1">
                <a:alpha val="9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9782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080" y="222885"/>
            <a:ext cx="10515600" cy="1325563"/>
          </a:xfrm>
          <a:ln>
            <a:noFill/>
          </a:ln>
          <a:effectLst>
            <a:glow rad="3048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 new and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inovative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social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app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!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7320" y="2082799"/>
            <a:ext cx="10073640" cy="3931603"/>
          </a:xfrm>
          <a:ln>
            <a:noFill/>
          </a:ln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Be able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see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people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around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on a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map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Be able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access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to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their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profile,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see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some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of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their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Faceboook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pictures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Discuss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with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people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around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you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Create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events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on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some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particular</a:t>
            </a:r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location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58" y="5227550"/>
            <a:ext cx="4310722" cy="1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92960" y="576585"/>
            <a:ext cx="93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Client-Server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architecture and </a:t>
            </a:r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many</a:t>
            </a:r>
            <a:r>
              <a:rPr lang="fr-FR" sz="2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api </a:t>
            </a:r>
            <a:r>
              <a:rPr lang="fr-FR" sz="28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involved</a:t>
            </a:r>
            <a:endParaRPr lang="fr-FR" sz="28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3" y="3075218"/>
            <a:ext cx="2377440" cy="2377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1758276"/>
            <a:ext cx="3683163" cy="17003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33" y="3898801"/>
            <a:ext cx="4282438" cy="28549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2702308"/>
            <a:ext cx="4818091" cy="11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98640" y="538480"/>
            <a:ext cx="4653280" cy="1717040"/>
          </a:xfrm>
        </p:spPr>
        <p:txBody>
          <a:bodyPr/>
          <a:lstStyle/>
          <a:p>
            <a:r>
              <a:rPr lang="fr-FR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Login </a:t>
            </a:r>
            <a:r>
              <a:rPr lang="fr-FR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activity</a:t>
            </a:r>
            <a:endParaRPr lang="fr-FR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1120" cy="68709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67680" y="2255520"/>
            <a:ext cx="5984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dobe Caslon Pro" panose="0205050205050A020403" pitchFamily="18" charset="0"/>
              </a:rPr>
              <a:t>Connect</a:t>
            </a:r>
            <a:r>
              <a:rPr lang="fr-FR" dirty="0" smtClean="0">
                <a:latin typeface="Adobe Caslon Pro" panose="0205050205050A020403" pitchFamily="18" charset="0"/>
              </a:rPr>
              <a:t> to Facebook </a:t>
            </a:r>
            <a:r>
              <a:rPr lang="fr-FR" dirty="0" err="1" smtClean="0">
                <a:latin typeface="Adobe Caslon Pro" panose="0205050205050A020403" pitchFamily="18" charset="0"/>
              </a:rPr>
              <a:t>with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GraphAPI</a:t>
            </a:r>
            <a:r>
              <a:rPr lang="fr-FR" dirty="0" smtClean="0">
                <a:latin typeface="Adobe Caslon Pro" panose="0205050205050A020403" pitchFamily="18" charset="0"/>
              </a:rPr>
              <a:t> , </a:t>
            </a:r>
            <a:r>
              <a:rPr lang="fr-FR" dirty="0" err="1" smtClean="0">
                <a:latin typeface="Adobe Caslon Pro" panose="0205050205050A020403" pitchFamily="18" charset="0"/>
              </a:rPr>
              <a:t>get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name</a:t>
            </a:r>
            <a:r>
              <a:rPr lang="fr-FR" dirty="0" smtClean="0">
                <a:latin typeface="Adobe Caslon Pro" panose="0205050205050A020403" pitchFamily="18" charset="0"/>
              </a:rPr>
              <a:t> , profile </a:t>
            </a:r>
            <a:r>
              <a:rPr lang="fr-FR" dirty="0" err="1" smtClean="0">
                <a:latin typeface="Adobe Caslon Pro" panose="0205050205050A020403" pitchFamily="18" charset="0"/>
              </a:rPr>
              <a:t>picture</a:t>
            </a:r>
            <a:r>
              <a:rPr lang="fr-FR" dirty="0" smtClean="0">
                <a:latin typeface="Adobe Caslon Pro" panose="0205050205050A020403" pitchFamily="18" charset="0"/>
              </a:rPr>
              <a:t> and </a:t>
            </a:r>
            <a:r>
              <a:rPr lang="fr-FR" dirty="0" err="1" smtClean="0">
                <a:latin typeface="Adobe Caslon Pro" panose="0205050205050A020403" pitchFamily="18" charset="0"/>
              </a:rPr>
              <a:t>facebook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dobe Caslon Pro" panose="0205050205050A020403" pitchFamily="18" charset="0"/>
              </a:rPr>
              <a:t>Send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facebook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dobe Caslon Pro" panose="0205050205050A020403" pitchFamily="18" charset="0"/>
              </a:rPr>
              <a:t>Server </a:t>
            </a:r>
            <a:r>
              <a:rPr lang="fr-FR" dirty="0" err="1" smtClean="0">
                <a:latin typeface="Adobe Caslon Pro" panose="0205050205050A020403" pitchFamily="18" charset="0"/>
              </a:rPr>
              <a:t>verify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authenticity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get</a:t>
            </a:r>
            <a:r>
              <a:rPr lang="fr-FR" dirty="0" smtClean="0">
                <a:latin typeface="Adobe Caslon Pro" panose="0205050205050A020403" pitchFamily="18" charset="0"/>
              </a:rPr>
              <a:t> user </a:t>
            </a:r>
            <a:r>
              <a:rPr lang="fr-FR" dirty="0" err="1" smtClean="0">
                <a:latin typeface="Adobe Caslon Pro" panose="0205050205050A020403" pitchFamily="18" charset="0"/>
              </a:rPr>
              <a:t>details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from</a:t>
            </a:r>
            <a:r>
              <a:rPr lang="fr-FR" dirty="0" smtClean="0">
                <a:latin typeface="Adobe Caslon Pro" panose="0205050205050A020403" pitchFamily="18" charset="0"/>
              </a:rPr>
              <a:t> Facebook, check if user </a:t>
            </a:r>
            <a:r>
              <a:rPr lang="fr-FR" dirty="0" err="1" smtClean="0">
                <a:latin typeface="Adobe Caslon Pro" panose="0205050205050A020403" pitchFamily="18" charset="0"/>
              </a:rPr>
              <a:t>already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exist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within</a:t>
            </a:r>
            <a:r>
              <a:rPr lang="fr-FR" dirty="0" smtClean="0">
                <a:latin typeface="Adobe Caslon Pro" panose="0205050205050A020403" pitchFamily="18" charset="0"/>
              </a:rPr>
              <a:t> the </a:t>
            </a:r>
            <a:r>
              <a:rPr lang="fr-FR" dirty="0" err="1" smtClean="0">
                <a:latin typeface="Adobe Caslon Pro" panose="0205050205050A020403" pitchFamily="18" charset="0"/>
              </a:rPr>
              <a:t>Database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create</a:t>
            </a:r>
            <a:r>
              <a:rPr lang="fr-FR" dirty="0" smtClean="0">
                <a:latin typeface="Adobe Caslon Pro" panose="0205050205050A020403" pitchFamily="18" charset="0"/>
              </a:rPr>
              <a:t> user on the DB if not or update user </a:t>
            </a:r>
            <a:r>
              <a:rPr lang="fr-FR" dirty="0" err="1" smtClean="0">
                <a:latin typeface="Adobe Caslon Pro" panose="0205050205050A020403" pitchFamily="18" charset="0"/>
              </a:rPr>
              <a:t>details</a:t>
            </a: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dobe Caslon Pro" panose="0205050205050A020403" pitchFamily="18" charset="0"/>
              </a:rPr>
              <a:t>Server return server-</a:t>
            </a:r>
            <a:r>
              <a:rPr lang="fr-FR" dirty="0" err="1" smtClean="0">
                <a:latin typeface="Adobe Caslon Pro" panose="0205050205050A020403" pitchFamily="18" charset="0"/>
              </a:rPr>
              <a:t>token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which</a:t>
            </a:r>
            <a:r>
              <a:rPr lang="fr-FR" dirty="0" smtClean="0">
                <a:latin typeface="Adobe Caslon Pro" panose="0205050205050A020403" pitchFamily="18" charset="0"/>
              </a:rPr>
              <a:t> </a:t>
            </a:r>
            <a:r>
              <a:rPr lang="fr-FR" dirty="0" err="1" smtClean="0">
                <a:latin typeface="Adobe Caslon Pro" panose="0205050205050A020403" pitchFamily="18" charset="0"/>
              </a:rPr>
              <a:t>is</a:t>
            </a:r>
            <a:r>
              <a:rPr lang="fr-FR" dirty="0" smtClean="0">
                <a:latin typeface="Adobe Caslon Pro" panose="0205050205050A020403" pitchFamily="18" charset="0"/>
              </a:rPr>
              <a:t> user key in the DB </a:t>
            </a:r>
            <a:endParaRPr lang="fr-FR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442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114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Adobe Ming Std L</vt:lpstr>
      <vt:lpstr>Adobe Caslon Pro</vt:lpstr>
      <vt:lpstr>Arial</vt:lpstr>
      <vt:lpstr>Calibri</vt:lpstr>
      <vt:lpstr>Calibri Light</vt:lpstr>
      <vt:lpstr>Thème Office</vt:lpstr>
      <vt:lpstr>Youssef Azzaoui and </vt:lpstr>
      <vt:lpstr>A new and inovative social app !</vt:lpstr>
      <vt:lpstr>Présentation PowerPoint</vt:lpstr>
      <vt:lpstr>Login activity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Youssef Azzaoui and</dc:title>
  <dc:creator>Youssef Azzaoui</dc:creator>
  <cp:lastModifiedBy>Youssef Azzaoui</cp:lastModifiedBy>
  <cp:revision>6</cp:revision>
  <dcterms:created xsi:type="dcterms:W3CDTF">2016-01-23T10:26:30Z</dcterms:created>
  <dcterms:modified xsi:type="dcterms:W3CDTF">2016-01-23T11:43:18Z</dcterms:modified>
</cp:coreProperties>
</file>