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2534-4611-07AB-0A0C-A03DD5159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9E9BB-CD58-4B4E-A22B-196FD0A6F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37A1F-5229-A1AD-D199-4322703B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B992-3D51-4783-BE7E-C31B78E99325}" type="datetimeFigureOut">
              <a:rPr lang="es-EC" smtClean="0"/>
              <a:t>7/3/2024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610B8-C853-A564-8860-14DD5436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FD9C4-FEA4-05D1-1413-EC30910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F127-56DE-4B87-9152-3872E07F9B9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969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1D7E-81E1-9AD2-657E-5D0C5FD1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CDC05-7D4B-B22A-3C6A-E732FAA70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50FEB-692D-78BA-726C-A81B4C67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B992-3D51-4783-BE7E-C31B78E99325}" type="datetimeFigureOut">
              <a:rPr lang="es-EC" smtClean="0"/>
              <a:t>7/3/2024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12DB8-D734-5A74-58DF-2DC6C864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0607-F330-4BFE-FBAF-CD366C5C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F127-56DE-4B87-9152-3872E07F9B9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65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EEF7C-C841-0F87-99B8-16CAE45CC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734A0-66BA-0584-AC6C-7B80D68C2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56824-02C4-EF30-4B5C-6441386C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B992-3D51-4783-BE7E-C31B78E99325}" type="datetimeFigureOut">
              <a:rPr lang="es-EC" smtClean="0"/>
              <a:t>7/3/2024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366F1-2B79-0E31-385C-5451F3E2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DA42C-2EF8-E277-043C-84D02B7C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F127-56DE-4B87-9152-3872E07F9B9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7840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D6D3-D637-4335-3BE2-4475A906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441C3-3AB3-EC35-51DC-28E5D1F2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302F3-CA5C-58FA-858B-6083C40B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B992-3D51-4783-BE7E-C31B78E99325}" type="datetimeFigureOut">
              <a:rPr lang="es-EC" smtClean="0"/>
              <a:t>7/3/2024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1FFAB-CCF5-5540-68F9-A95CA835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B6C4D-74B2-9A8B-5138-BA38E4DF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F127-56DE-4B87-9152-3872E07F9B9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853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0C41-9463-8FE7-5619-F4B450C0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2EB0B-AABA-BB5B-2BC1-00B724FA0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15E2D-B07A-1829-A94F-82961677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B992-3D51-4783-BE7E-C31B78E99325}" type="datetimeFigureOut">
              <a:rPr lang="es-EC" smtClean="0"/>
              <a:t>7/3/2024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C5EA8-9C6F-2C13-F814-440E3C64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350F-1E56-882C-27BF-501AAA45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F127-56DE-4B87-9152-3872E07F9B9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013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0C1C-23D7-D069-66F0-047BF7FF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EB01-4C34-FE49-3D93-F9F10E230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87080-9BF1-99CD-6D8D-D599360E1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6A098-1462-FB1B-A5EE-9B943CB1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B992-3D51-4783-BE7E-C31B78E99325}" type="datetimeFigureOut">
              <a:rPr lang="es-EC" smtClean="0"/>
              <a:t>7/3/2024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F40A0-9ACA-6761-EF46-3D3210C2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38FEB-DE21-396C-263A-F857F110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F127-56DE-4B87-9152-3872E07F9B9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3054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1E0-159B-EB36-675E-29B9A0A0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FAF44-3D02-B7EB-79B5-AC273C2F0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8B8F9-8A27-FC77-DC88-496433EE4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7240E-1A45-0AF2-4D50-83AA273E8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15661-A156-E4A3-7A6C-892C0BE95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2E042-5CCE-7F4E-6842-60316890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B992-3D51-4783-BE7E-C31B78E99325}" type="datetimeFigureOut">
              <a:rPr lang="es-EC" smtClean="0"/>
              <a:t>7/3/2024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D4EB6-7425-CD36-E72F-61193B50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B4435-6887-3E81-ADF1-72C103B2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F127-56DE-4B87-9152-3872E07F9B9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0511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5D2F-99E7-09A2-8EB4-D52F966E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82194-F3D0-7C23-7FB7-C151DA8C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B992-3D51-4783-BE7E-C31B78E99325}" type="datetimeFigureOut">
              <a:rPr lang="es-EC" smtClean="0"/>
              <a:t>7/3/2024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F65A2-6E4F-A4AD-4BB9-4CFA0710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ACF74-3D56-3534-7E07-881C4A86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F127-56DE-4B87-9152-3872E07F9B9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9590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8ECE8-56CA-15EF-ADEC-90634D63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B992-3D51-4783-BE7E-C31B78E99325}" type="datetimeFigureOut">
              <a:rPr lang="es-EC" smtClean="0"/>
              <a:t>7/3/2024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DEAA8-7E38-4046-15D6-0D83D550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6EBB3-C53D-6E10-E55D-F9705ECF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F127-56DE-4B87-9152-3872E07F9B9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920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5F40-9FF9-B5B3-AD17-925454F6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F4B8A-C963-E8FB-C291-96B0F4DA8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C4ACE-2A0C-1852-A7AF-F730F44C8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D7FF0-6197-6E11-A20E-85271C83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B992-3D51-4783-BE7E-C31B78E99325}" type="datetimeFigureOut">
              <a:rPr lang="es-EC" smtClean="0"/>
              <a:t>7/3/2024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B72BB-5B5F-983E-7E4E-46E3C779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35BC9-799B-BB2D-8FCB-B0AA3DF4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F127-56DE-4B87-9152-3872E07F9B9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704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2762-4FCD-E121-D23E-707777F0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AD894-CC55-CB88-E55E-EF0CDFFD6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83913-D467-8922-B23A-1D371405D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E37B0-9B23-192A-4F55-D056E603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B992-3D51-4783-BE7E-C31B78E99325}" type="datetimeFigureOut">
              <a:rPr lang="es-EC" smtClean="0"/>
              <a:t>7/3/2024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29AB0-4B85-7B3B-FAE2-9FAFF99D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2FDD8-00C6-0F30-CBB9-39DF7192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F127-56DE-4B87-9152-3872E07F9B9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8802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3A7A6-3AE9-429B-7413-7DB9131E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C5995-9C45-E8A4-1396-B283A6BCF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60776-0374-94B5-7813-73B4ECF7F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FB992-3D51-4783-BE7E-C31B78E99325}" type="datetimeFigureOut">
              <a:rPr lang="es-EC" smtClean="0"/>
              <a:t>7/3/2024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88713-654E-1F31-535F-B0F1913BF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B9D5-7F03-F69D-1B6E-05BA11836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43F127-56DE-4B87-9152-3872E07F9B9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8850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FAF8-EB47-7F7F-44F6-1B883EEDE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E9BC5-FC96-9571-7458-AC3B43D96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8649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ERMEL USINA CHULDE</dc:creator>
  <cp:lastModifiedBy>CRISTIAN ERMEL USINA CHULDE</cp:lastModifiedBy>
  <cp:revision>1</cp:revision>
  <dcterms:created xsi:type="dcterms:W3CDTF">2024-03-07T20:32:30Z</dcterms:created>
  <dcterms:modified xsi:type="dcterms:W3CDTF">2024-03-07T20:33:13Z</dcterms:modified>
</cp:coreProperties>
</file>