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892504-178A-4D4E-8EF9-A67A3D1B01D3}" v="156" dt="2019-04-11T01:43:52.821"/>
    <p1510:client id="{34609543-968A-C860-2984-AAF4B1A55FF3}" v="154" dt="2019-04-11T03:58:58.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0F961-4B89-4EFD-AFDD-4AA8C5A4A09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21C7E04-D185-4BA0-9302-97E2DA180EF0}">
      <dgm:prSet/>
      <dgm:spPr/>
      <dgm:t>
        <a:bodyPr/>
        <a:lstStyle/>
        <a:p>
          <a:r>
            <a:rPr lang="en-US" baseline="0" dirty="0"/>
            <a:t>Tiered Architectures</a:t>
          </a:r>
          <a:endParaRPr lang="en-US" dirty="0"/>
        </a:p>
      </dgm:t>
    </dgm:pt>
    <dgm:pt modelId="{E650902D-22A2-4046-9CBB-BE82E2F44700}" type="parTrans" cxnId="{EB936C0B-E0FB-4A8E-A70C-A1D08C54E175}">
      <dgm:prSet/>
      <dgm:spPr/>
      <dgm:t>
        <a:bodyPr/>
        <a:lstStyle/>
        <a:p>
          <a:endParaRPr lang="en-US"/>
        </a:p>
      </dgm:t>
    </dgm:pt>
    <dgm:pt modelId="{A23C5EB6-5A5E-4862-B470-2CCE59F24D09}" type="sibTrans" cxnId="{EB936C0B-E0FB-4A8E-A70C-A1D08C54E175}">
      <dgm:prSet/>
      <dgm:spPr/>
      <dgm:t>
        <a:bodyPr/>
        <a:lstStyle/>
        <a:p>
          <a:endParaRPr lang="en-US"/>
        </a:p>
      </dgm:t>
    </dgm:pt>
    <dgm:pt modelId="{5F7946A8-B522-4129-9CD8-96F4B34DBA67}">
      <dgm:prSet/>
      <dgm:spPr/>
      <dgm:t>
        <a:bodyPr/>
        <a:lstStyle/>
        <a:p>
          <a:r>
            <a:rPr lang="en-US" baseline="0" dirty="0"/>
            <a:t>How to Attacking Tiered Architectures</a:t>
          </a:r>
          <a:endParaRPr lang="en-US" dirty="0"/>
        </a:p>
      </dgm:t>
    </dgm:pt>
    <dgm:pt modelId="{10ADE5D9-A70E-46AF-A68B-E674546F9B0C}" type="parTrans" cxnId="{3AA5D2E0-6EE9-46B3-8292-6030C6A60C49}">
      <dgm:prSet/>
      <dgm:spPr/>
      <dgm:t>
        <a:bodyPr/>
        <a:lstStyle/>
        <a:p>
          <a:endParaRPr lang="en-US"/>
        </a:p>
      </dgm:t>
    </dgm:pt>
    <dgm:pt modelId="{57632789-8F5A-4357-A177-F32A637CCA87}" type="sibTrans" cxnId="{3AA5D2E0-6EE9-46B3-8292-6030C6A60C49}">
      <dgm:prSet/>
      <dgm:spPr/>
      <dgm:t>
        <a:bodyPr/>
        <a:lstStyle/>
        <a:p>
          <a:endParaRPr lang="en-US"/>
        </a:p>
      </dgm:t>
    </dgm:pt>
    <dgm:pt modelId="{91A2F5AA-C5B7-48AA-B508-04E1AEC7AEB7}">
      <dgm:prSet/>
      <dgm:spPr/>
      <dgm:t>
        <a:bodyPr/>
        <a:lstStyle/>
        <a:p>
          <a:r>
            <a:rPr lang="en-US" baseline="0" dirty="0"/>
            <a:t>How to access Decryption Algorithms</a:t>
          </a:r>
          <a:endParaRPr lang="en-US" dirty="0"/>
        </a:p>
      </dgm:t>
    </dgm:pt>
    <dgm:pt modelId="{98EA7618-CFF3-477A-A79E-367EA610F37C}" type="parTrans" cxnId="{5994CF2D-931B-4694-8192-6ED3A8192B62}">
      <dgm:prSet/>
      <dgm:spPr/>
      <dgm:t>
        <a:bodyPr/>
        <a:lstStyle/>
        <a:p>
          <a:endParaRPr lang="en-US"/>
        </a:p>
      </dgm:t>
    </dgm:pt>
    <dgm:pt modelId="{0DEAF421-2E70-4CEE-9F2E-EA7F26AF0856}" type="sibTrans" cxnId="{5994CF2D-931B-4694-8192-6ED3A8192B62}">
      <dgm:prSet/>
      <dgm:spPr/>
      <dgm:t>
        <a:bodyPr/>
        <a:lstStyle/>
        <a:p>
          <a:endParaRPr lang="en-US"/>
        </a:p>
      </dgm:t>
    </dgm:pt>
    <dgm:pt modelId="{6FB96B9C-08BE-4CBA-9D57-0404BA3A0662}">
      <dgm:prSet/>
      <dgm:spPr/>
      <dgm:t>
        <a:bodyPr/>
        <a:lstStyle/>
        <a:p>
          <a:r>
            <a:rPr lang="en-US" baseline="0" dirty="0"/>
            <a:t>How to secure Tiered Architectures</a:t>
          </a:r>
          <a:endParaRPr lang="en-US" dirty="0"/>
        </a:p>
      </dgm:t>
    </dgm:pt>
    <dgm:pt modelId="{0F32C6C7-6AF0-4EBC-85FD-5876FBF945CC}" type="parTrans" cxnId="{C35B9A6F-3BD1-4B7E-BA7B-57EF86F1F338}">
      <dgm:prSet/>
      <dgm:spPr/>
      <dgm:t>
        <a:bodyPr/>
        <a:lstStyle/>
        <a:p>
          <a:endParaRPr lang="en-US"/>
        </a:p>
      </dgm:t>
    </dgm:pt>
    <dgm:pt modelId="{EB15A92D-1B98-41B0-9E47-025C08A495FA}" type="sibTrans" cxnId="{C35B9A6F-3BD1-4B7E-BA7B-57EF86F1F338}">
      <dgm:prSet/>
      <dgm:spPr/>
      <dgm:t>
        <a:bodyPr/>
        <a:lstStyle/>
        <a:p>
          <a:endParaRPr lang="en-US"/>
        </a:p>
      </dgm:t>
    </dgm:pt>
    <dgm:pt modelId="{A0F00822-A684-42F3-B8C3-DF4E86E26D00}">
      <dgm:prSet/>
      <dgm:spPr/>
      <dgm:t>
        <a:bodyPr/>
        <a:lstStyle/>
        <a:p>
          <a:r>
            <a:rPr lang="en-US" baseline="0" dirty="0"/>
            <a:t>Shared Hosting and Application Service Providers</a:t>
          </a:r>
          <a:endParaRPr lang="en-US" dirty="0"/>
        </a:p>
      </dgm:t>
    </dgm:pt>
    <dgm:pt modelId="{7AFE073B-8A28-46D9-B702-FFDD152FE18D}" type="parTrans" cxnId="{3034F333-989C-49BF-8D46-F297BFD3697F}">
      <dgm:prSet/>
      <dgm:spPr/>
      <dgm:t>
        <a:bodyPr/>
        <a:lstStyle/>
        <a:p>
          <a:endParaRPr lang="en-US"/>
        </a:p>
      </dgm:t>
    </dgm:pt>
    <dgm:pt modelId="{4857AF58-8D4D-453B-A5FE-487052538F20}" type="sibTrans" cxnId="{3034F333-989C-49BF-8D46-F297BFD3697F}">
      <dgm:prSet/>
      <dgm:spPr/>
      <dgm:t>
        <a:bodyPr/>
        <a:lstStyle/>
        <a:p>
          <a:endParaRPr lang="en-US"/>
        </a:p>
      </dgm:t>
    </dgm:pt>
    <dgm:pt modelId="{A8058C49-8B54-4FB2-8EAF-0D912E6DCF99}">
      <dgm:prSet/>
      <dgm:spPr/>
      <dgm:t>
        <a:bodyPr/>
        <a:lstStyle/>
        <a:p>
          <a:r>
            <a:rPr lang="en-US" baseline="0" dirty="0"/>
            <a:t>Virtual Hosting</a:t>
          </a:r>
          <a:endParaRPr lang="en-US" dirty="0"/>
        </a:p>
      </dgm:t>
    </dgm:pt>
    <dgm:pt modelId="{0498ECB7-5C70-4F6C-8E79-ED518293F5B2}" type="parTrans" cxnId="{5BB31F2D-75BF-40E9-8F3B-837EE55BF500}">
      <dgm:prSet/>
      <dgm:spPr/>
      <dgm:t>
        <a:bodyPr/>
        <a:lstStyle/>
        <a:p>
          <a:endParaRPr lang="en-US"/>
        </a:p>
      </dgm:t>
    </dgm:pt>
    <dgm:pt modelId="{B0AF081B-D71B-4191-9B50-1257E26B807E}" type="sibTrans" cxnId="{5BB31F2D-75BF-40E9-8F3B-837EE55BF500}">
      <dgm:prSet/>
      <dgm:spPr/>
      <dgm:t>
        <a:bodyPr/>
        <a:lstStyle/>
        <a:p>
          <a:endParaRPr lang="en-US"/>
        </a:p>
      </dgm:t>
    </dgm:pt>
    <dgm:pt modelId="{BA556BB4-D95F-4E62-83F9-FA17FEDA3611}">
      <dgm:prSet/>
      <dgm:spPr/>
      <dgm:t>
        <a:bodyPr/>
        <a:lstStyle/>
        <a:p>
          <a:r>
            <a:rPr lang="en-US" baseline="0" dirty="0"/>
            <a:t>Shared Application Services</a:t>
          </a:r>
          <a:endParaRPr lang="en-US" dirty="0"/>
        </a:p>
      </dgm:t>
    </dgm:pt>
    <dgm:pt modelId="{8BB257F7-D8AE-45C9-BBAC-E9F74C74A0ED}" type="parTrans" cxnId="{AD3D044C-B181-456B-9240-9C7CCC521A57}">
      <dgm:prSet/>
      <dgm:spPr/>
      <dgm:t>
        <a:bodyPr/>
        <a:lstStyle/>
        <a:p>
          <a:endParaRPr lang="en-US"/>
        </a:p>
      </dgm:t>
    </dgm:pt>
    <dgm:pt modelId="{0477807B-1D73-4F24-87B3-93CB33F7F468}" type="sibTrans" cxnId="{AD3D044C-B181-456B-9240-9C7CCC521A57}">
      <dgm:prSet/>
      <dgm:spPr/>
      <dgm:t>
        <a:bodyPr/>
        <a:lstStyle/>
        <a:p>
          <a:endParaRPr lang="en-US"/>
        </a:p>
      </dgm:t>
    </dgm:pt>
    <dgm:pt modelId="{96624474-9F1A-423E-98B1-34AA069379FA}">
      <dgm:prSet/>
      <dgm:spPr/>
      <dgm:t>
        <a:bodyPr/>
        <a:lstStyle/>
        <a:p>
          <a:r>
            <a:rPr lang="en-US" dirty="0"/>
            <a:t>Attacking the cloud/Cloud Security</a:t>
          </a:r>
        </a:p>
      </dgm:t>
    </dgm:pt>
    <dgm:pt modelId="{0C449D4C-2858-4630-BA87-D1B380AE9B31}" type="parTrans" cxnId="{1E3C946D-9111-4E79-9AD2-8971F4CBD650}">
      <dgm:prSet/>
      <dgm:spPr/>
      <dgm:t>
        <a:bodyPr/>
        <a:lstStyle/>
        <a:p>
          <a:endParaRPr lang="en-US"/>
        </a:p>
      </dgm:t>
    </dgm:pt>
    <dgm:pt modelId="{A525EAFD-586B-4AF6-A639-83019CE43C40}" type="sibTrans" cxnId="{1E3C946D-9111-4E79-9AD2-8971F4CBD650}">
      <dgm:prSet/>
      <dgm:spPr/>
      <dgm:t>
        <a:bodyPr/>
        <a:lstStyle/>
        <a:p>
          <a:endParaRPr lang="en-US"/>
        </a:p>
      </dgm:t>
    </dgm:pt>
    <dgm:pt modelId="{E2B4C92A-5A64-496C-A422-18AD3D1CB774}" type="pres">
      <dgm:prSet presAssocID="{6D40F961-4B89-4EFD-AFDD-4AA8C5A4A090}" presName="diagram" presStyleCnt="0">
        <dgm:presLayoutVars>
          <dgm:dir/>
          <dgm:resizeHandles val="exact"/>
        </dgm:presLayoutVars>
      </dgm:prSet>
      <dgm:spPr/>
    </dgm:pt>
    <dgm:pt modelId="{770F9F1F-6F5A-4FAF-B1BB-84D9266FD8E7}" type="pres">
      <dgm:prSet presAssocID="{E21C7E04-D185-4BA0-9302-97E2DA180EF0}" presName="node" presStyleLbl="node1" presStyleIdx="0" presStyleCnt="8">
        <dgm:presLayoutVars>
          <dgm:bulletEnabled val="1"/>
        </dgm:presLayoutVars>
      </dgm:prSet>
      <dgm:spPr/>
    </dgm:pt>
    <dgm:pt modelId="{BA152C8D-A8AD-471E-A64A-B9D17D78CC32}" type="pres">
      <dgm:prSet presAssocID="{A23C5EB6-5A5E-4862-B470-2CCE59F24D09}" presName="sibTrans" presStyleCnt="0"/>
      <dgm:spPr/>
    </dgm:pt>
    <dgm:pt modelId="{4F3EE7C6-8766-421E-B736-43CF43374383}" type="pres">
      <dgm:prSet presAssocID="{5F7946A8-B522-4129-9CD8-96F4B34DBA67}" presName="node" presStyleLbl="node1" presStyleIdx="1" presStyleCnt="8">
        <dgm:presLayoutVars>
          <dgm:bulletEnabled val="1"/>
        </dgm:presLayoutVars>
      </dgm:prSet>
      <dgm:spPr/>
    </dgm:pt>
    <dgm:pt modelId="{F1CFABC7-4978-414A-8216-FB89E0A2EAB1}" type="pres">
      <dgm:prSet presAssocID="{57632789-8F5A-4357-A177-F32A637CCA87}" presName="sibTrans" presStyleCnt="0"/>
      <dgm:spPr/>
    </dgm:pt>
    <dgm:pt modelId="{9794E27A-6E8D-41BE-8BA7-BFAD91275809}" type="pres">
      <dgm:prSet presAssocID="{91A2F5AA-C5B7-48AA-B508-04E1AEC7AEB7}" presName="node" presStyleLbl="node1" presStyleIdx="2" presStyleCnt="8">
        <dgm:presLayoutVars>
          <dgm:bulletEnabled val="1"/>
        </dgm:presLayoutVars>
      </dgm:prSet>
      <dgm:spPr/>
    </dgm:pt>
    <dgm:pt modelId="{FA9B98A1-322B-4FF8-8DA4-E2D71CFAC8C3}" type="pres">
      <dgm:prSet presAssocID="{0DEAF421-2E70-4CEE-9F2E-EA7F26AF0856}" presName="sibTrans" presStyleCnt="0"/>
      <dgm:spPr/>
    </dgm:pt>
    <dgm:pt modelId="{747F31AB-3171-4948-A283-B2688A2F72F3}" type="pres">
      <dgm:prSet presAssocID="{6FB96B9C-08BE-4CBA-9D57-0404BA3A0662}" presName="node" presStyleLbl="node1" presStyleIdx="3" presStyleCnt="8">
        <dgm:presLayoutVars>
          <dgm:bulletEnabled val="1"/>
        </dgm:presLayoutVars>
      </dgm:prSet>
      <dgm:spPr/>
    </dgm:pt>
    <dgm:pt modelId="{1F5A2FCD-6F99-409F-A27C-05C6BD557E9A}" type="pres">
      <dgm:prSet presAssocID="{EB15A92D-1B98-41B0-9E47-025C08A495FA}" presName="sibTrans" presStyleCnt="0"/>
      <dgm:spPr/>
    </dgm:pt>
    <dgm:pt modelId="{5A9D86AD-7E13-48F7-8025-6A1CCBCE4186}" type="pres">
      <dgm:prSet presAssocID="{A0F00822-A684-42F3-B8C3-DF4E86E26D00}" presName="node" presStyleLbl="node1" presStyleIdx="4" presStyleCnt="8">
        <dgm:presLayoutVars>
          <dgm:bulletEnabled val="1"/>
        </dgm:presLayoutVars>
      </dgm:prSet>
      <dgm:spPr/>
    </dgm:pt>
    <dgm:pt modelId="{0C57B0EC-F010-4F6E-A4C3-2FE921C417ED}" type="pres">
      <dgm:prSet presAssocID="{4857AF58-8D4D-453B-A5FE-487052538F20}" presName="sibTrans" presStyleCnt="0"/>
      <dgm:spPr/>
    </dgm:pt>
    <dgm:pt modelId="{B7EF1843-8DE7-4915-BACF-D2E9DEC7F587}" type="pres">
      <dgm:prSet presAssocID="{A8058C49-8B54-4FB2-8EAF-0D912E6DCF99}" presName="node" presStyleLbl="node1" presStyleIdx="5" presStyleCnt="8">
        <dgm:presLayoutVars>
          <dgm:bulletEnabled val="1"/>
        </dgm:presLayoutVars>
      </dgm:prSet>
      <dgm:spPr/>
    </dgm:pt>
    <dgm:pt modelId="{6E94B46A-22BD-4711-88EC-F633C0AFC2CD}" type="pres">
      <dgm:prSet presAssocID="{B0AF081B-D71B-4191-9B50-1257E26B807E}" presName="sibTrans" presStyleCnt="0"/>
      <dgm:spPr/>
    </dgm:pt>
    <dgm:pt modelId="{CDE1F5A2-B603-4D0C-9BDF-43C77F20B745}" type="pres">
      <dgm:prSet presAssocID="{BA556BB4-D95F-4E62-83F9-FA17FEDA3611}" presName="node" presStyleLbl="node1" presStyleIdx="6" presStyleCnt="8">
        <dgm:presLayoutVars>
          <dgm:bulletEnabled val="1"/>
        </dgm:presLayoutVars>
      </dgm:prSet>
      <dgm:spPr/>
    </dgm:pt>
    <dgm:pt modelId="{1F76D38E-3690-4D90-9EF0-76464918E09B}" type="pres">
      <dgm:prSet presAssocID="{0477807B-1D73-4F24-87B3-93CB33F7F468}" presName="sibTrans" presStyleCnt="0"/>
      <dgm:spPr/>
    </dgm:pt>
    <dgm:pt modelId="{C10ED00F-DCD9-4490-8607-A59605B30E45}" type="pres">
      <dgm:prSet presAssocID="{96624474-9F1A-423E-98B1-34AA069379FA}" presName="node" presStyleLbl="node1" presStyleIdx="7" presStyleCnt="8">
        <dgm:presLayoutVars>
          <dgm:bulletEnabled val="1"/>
        </dgm:presLayoutVars>
      </dgm:prSet>
      <dgm:spPr/>
    </dgm:pt>
  </dgm:ptLst>
  <dgm:cxnLst>
    <dgm:cxn modelId="{C11C7203-A225-4AA9-A821-774695D6AF34}" type="presOf" srcId="{A8058C49-8B54-4FB2-8EAF-0D912E6DCF99}" destId="{B7EF1843-8DE7-4915-BACF-D2E9DEC7F587}" srcOrd="0" destOrd="0" presId="urn:microsoft.com/office/officeart/2005/8/layout/default"/>
    <dgm:cxn modelId="{EB936C0B-E0FB-4A8E-A70C-A1D08C54E175}" srcId="{6D40F961-4B89-4EFD-AFDD-4AA8C5A4A090}" destId="{E21C7E04-D185-4BA0-9302-97E2DA180EF0}" srcOrd="0" destOrd="0" parTransId="{E650902D-22A2-4046-9CBB-BE82E2F44700}" sibTransId="{A23C5EB6-5A5E-4862-B470-2CCE59F24D09}"/>
    <dgm:cxn modelId="{49A26914-AFF3-4ACC-88DC-4DD1A1B709C3}" type="presOf" srcId="{A0F00822-A684-42F3-B8C3-DF4E86E26D00}" destId="{5A9D86AD-7E13-48F7-8025-6A1CCBCE4186}" srcOrd="0" destOrd="0" presId="urn:microsoft.com/office/officeart/2005/8/layout/default"/>
    <dgm:cxn modelId="{5BB31F2D-75BF-40E9-8F3B-837EE55BF500}" srcId="{6D40F961-4B89-4EFD-AFDD-4AA8C5A4A090}" destId="{A8058C49-8B54-4FB2-8EAF-0D912E6DCF99}" srcOrd="5" destOrd="0" parTransId="{0498ECB7-5C70-4F6C-8E79-ED518293F5B2}" sibTransId="{B0AF081B-D71B-4191-9B50-1257E26B807E}"/>
    <dgm:cxn modelId="{5994CF2D-931B-4694-8192-6ED3A8192B62}" srcId="{6D40F961-4B89-4EFD-AFDD-4AA8C5A4A090}" destId="{91A2F5AA-C5B7-48AA-B508-04E1AEC7AEB7}" srcOrd="2" destOrd="0" parTransId="{98EA7618-CFF3-477A-A79E-367EA610F37C}" sibTransId="{0DEAF421-2E70-4CEE-9F2E-EA7F26AF0856}"/>
    <dgm:cxn modelId="{3034F333-989C-49BF-8D46-F297BFD3697F}" srcId="{6D40F961-4B89-4EFD-AFDD-4AA8C5A4A090}" destId="{A0F00822-A684-42F3-B8C3-DF4E86E26D00}" srcOrd="4" destOrd="0" parTransId="{7AFE073B-8A28-46D9-B702-FFDD152FE18D}" sibTransId="{4857AF58-8D4D-453B-A5FE-487052538F20}"/>
    <dgm:cxn modelId="{7EAACD46-1634-468F-A7F9-E4DB2BE0E466}" type="presOf" srcId="{91A2F5AA-C5B7-48AA-B508-04E1AEC7AEB7}" destId="{9794E27A-6E8D-41BE-8BA7-BFAD91275809}" srcOrd="0" destOrd="0" presId="urn:microsoft.com/office/officeart/2005/8/layout/default"/>
    <dgm:cxn modelId="{4F3B7349-B84A-465E-B541-34EA55AAED0B}" type="presOf" srcId="{5F7946A8-B522-4129-9CD8-96F4B34DBA67}" destId="{4F3EE7C6-8766-421E-B736-43CF43374383}" srcOrd="0" destOrd="0" presId="urn:microsoft.com/office/officeart/2005/8/layout/default"/>
    <dgm:cxn modelId="{AD3D044C-B181-456B-9240-9C7CCC521A57}" srcId="{6D40F961-4B89-4EFD-AFDD-4AA8C5A4A090}" destId="{BA556BB4-D95F-4E62-83F9-FA17FEDA3611}" srcOrd="6" destOrd="0" parTransId="{8BB257F7-D8AE-45C9-BBAC-E9F74C74A0ED}" sibTransId="{0477807B-1D73-4F24-87B3-93CB33F7F468}"/>
    <dgm:cxn modelId="{1E3C946D-9111-4E79-9AD2-8971F4CBD650}" srcId="{6D40F961-4B89-4EFD-AFDD-4AA8C5A4A090}" destId="{96624474-9F1A-423E-98B1-34AA069379FA}" srcOrd="7" destOrd="0" parTransId="{0C449D4C-2858-4630-BA87-D1B380AE9B31}" sibTransId="{A525EAFD-586B-4AF6-A639-83019CE43C40}"/>
    <dgm:cxn modelId="{1833314F-3A4A-4F54-80E0-57E8B850641E}" type="presOf" srcId="{6FB96B9C-08BE-4CBA-9D57-0404BA3A0662}" destId="{747F31AB-3171-4948-A283-B2688A2F72F3}" srcOrd="0" destOrd="0" presId="urn:microsoft.com/office/officeart/2005/8/layout/default"/>
    <dgm:cxn modelId="{C35B9A6F-3BD1-4B7E-BA7B-57EF86F1F338}" srcId="{6D40F961-4B89-4EFD-AFDD-4AA8C5A4A090}" destId="{6FB96B9C-08BE-4CBA-9D57-0404BA3A0662}" srcOrd="3" destOrd="0" parTransId="{0F32C6C7-6AF0-4EBC-85FD-5876FBF945CC}" sibTransId="{EB15A92D-1B98-41B0-9E47-025C08A495FA}"/>
    <dgm:cxn modelId="{74943055-283D-424A-8FA0-20109872D993}" type="presOf" srcId="{96624474-9F1A-423E-98B1-34AA069379FA}" destId="{C10ED00F-DCD9-4490-8607-A59605B30E45}" srcOrd="0" destOrd="0" presId="urn:microsoft.com/office/officeart/2005/8/layout/default"/>
    <dgm:cxn modelId="{01A58AAD-7B84-46D7-AD4F-73C7E76F8FA7}" type="presOf" srcId="{BA556BB4-D95F-4E62-83F9-FA17FEDA3611}" destId="{CDE1F5A2-B603-4D0C-9BDF-43C77F20B745}" srcOrd="0" destOrd="0" presId="urn:microsoft.com/office/officeart/2005/8/layout/default"/>
    <dgm:cxn modelId="{D65BB3C8-021B-4D87-84AB-537B5C30324A}" type="presOf" srcId="{6D40F961-4B89-4EFD-AFDD-4AA8C5A4A090}" destId="{E2B4C92A-5A64-496C-A422-18AD3D1CB774}" srcOrd="0" destOrd="0" presId="urn:microsoft.com/office/officeart/2005/8/layout/default"/>
    <dgm:cxn modelId="{3AA5D2E0-6EE9-46B3-8292-6030C6A60C49}" srcId="{6D40F961-4B89-4EFD-AFDD-4AA8C5A4A090}" destId="{5F7946A8-B522-4129-9CD8-96F4B34DBA67}" srcOrd="1" destOrd="0" parTransId="{10ADE5D9-A70E-46AF-A68B-E674546F9B0C}" sibTransId="{57632789-8F5A-4357-A177-F32A637CCA87}"/>
    <dgm:cxn modelId="{A4DDEEF8-22DA-4D4C-9001-24A9958B905E}" type="presOf" srcId="{E21C7E04-D185-4BA0-9302-97E2DA180EF0}" destId="{770F9F1F-6F5A-4FAF-B1BB-84D9266FD8E7}" srcOrd="0" destOrd="0" presId="urn:microsoft.com/office/officeart/2005/8/layout/default"/>
    <dgm:cxn modelId="{2EB3D004-1B85-483C-A1E0-FB5184AE1593}" type="presParOf" srcId="{E2B4C92A-5A64-496C-A422-18AD3D1CB774}" destId="{770F9F1F-6F5A-4FAF-B1BB-84D9266FD8E7}" srcOrd="0" destOrd="0" presId="urn:microsoft.com/office/officeart/2005/8/layout/default"/>
    <dgm:cxn modelId="{E9D5FDA0-A27F-4367-8828-3B8B4EF091E9}" type="presParOf" srcId="{E2B4C92A-5A64-496C-A422-18AD3D1CB774}" destId="{BA152C8D-A8AD-471E-A64A-B9D17D78CC32}" srcOrd="1" destOrd="0" presId="urn:microsoft.com/office/officeart/2005/8/layout/default"/>
    <dgm:cxn modelId="{2EB55DFB-7B74-4B4E-B51E-2F2355438CD4}" type="presParOf" srcId="{E2B4C92A-5A64-496C-A422-18AD3D1CB774}" destId="{4F3EE7C6-8766-421E-B736-43CF43374383}" srcOrd="2" destOrd="0" presId="urn:microsoft.com/office/officeart/2005/8/layout/default"/>
    <dgm:cxn modelId="{544E4BF4-42A3-4F26-B4C3-221A150E249B}" type="presParOf" srcId="{E2B4C92A-5A64-496C-A422-18AD3D1CB774}" destId="{F1CFABC7-4978-414A-8216-FB89E0A2EAB1}" srcOrd="3" destOrd="0" presId="urn:microsoft.com/office/officeart/2005/8/layout/default"/>
    <dgm:cxn modelId="{B6976B55-7C8D-4BB8-853F-B166B7934C93}" type="presParOf" srcId="{E2B4C92A-5A64-496C-A422-18AD3D1CB774}" destId="{9794E27A-6E8D-41BE-8BA7-BFAD91275809}" srcOrd="4" destOrd="0" presId="urn:microsoft.com/office/officeart/2005/8/layout/default"/>
    <dgm:cxn modelId="{8EDECD1E-0F59-4238-85E0-52D7DA2B0ECA}" type="presParOf" srcId="{E2B4C92A-5A64-496C-A422-18AD3D1CB774}" destId="{FA9B98A1-322B-4FF8-8DA4-E2D71CFAC8C3}" srcOrd="5" destOrd="0" presId="urn:microsoft.com/office/officeart/2005/8/layout/default"/>
    <dgm:cxn modelId="{F63BF118-988C-450D-8A92-D9A7D90CA619}" type="presParOf" srcId="{E2B4C92A-5A64-496C-A422-18AD3D1CB774}" destId="{747F31AB-3171-4948-A283-B2688A2F72F3}" srcOrd="6" destOrd="0" presId="urn:microsoft.com/office/officeart/2005/8/layout/default"/>
    <dgm:cxn modelId="{84A5BF7C-087F-4C3F-8085-A337774A76EF}" type="presParOf" srcId="{E2B4C92A-5A64-496C-A422-18AD3D1CB774}" destId="{1F5A2FCD-6F99-409F-A27C-05C6BD557E9A}" srcOrd="7" destOrd="0" presId="urn:microsoft.com/office/officeart/2005/8/layout/default"/>
    <dgm:cxn modelId="{E345D89F-ABBB-4E48-9688-9C1605A0697D}" type="presParOf" srcId="{E2B4C92A-5A64-496C-A422-18AD3D1CB774}" destId="{5A9D86AD-7E13-48F7-8025-6A1CCBCE4186}" srcOrd="8" destOrd="0" presId="urn:microsoft.com/office/officeart/2005/8/layout/default"/>
    <dgm:cxn modelId="{5777B419-966C-49A3-BD69-BE16729232ED}" type="presParOf" srcId="{E2B4C92A-5A64-496C-A422-18AD3D1CB774}" destId="{0C57B0EC-F010-4F6E-A4C3-2FE921C417ED}" srcOrd="9" destOrd="0" presId="urn:microsoft.com/office/officeart/2005/8/layout/default"/>
    <dgm:cxn modelId="{6D43B805-CAD9-4318-B66A-AEE16003A509}" type="presParOf" srcId="{E2B4C92A-5A64-496C-A422-18AD3D1CB774}" destId="{B7EF1843-8DE7-4915-BACF-D2E9DEC7F587}" srcOrd="10" destOrd="0" presId="urn:microsoft.com/office/officeart/2005/8/layout/default"/>
    <dgm:cxn modelId="{842D8AC9-95F8-4913-903C-7D1F24F072BB}" type="presParOf" srcId="{E2B4C92A-5A64-496C-A422-18AD3D1CB774}" destId="{6E94B46A-22BD-4711-88EC-F633C0AFC2CD}" srcOrd="11" destOrd="0" presId="urn:microsoft.com/office/officeart/2005/8/layout/default"/>
    <dgm:cxn modelId="{FA9938F0-EEDB-486D-B8FA-5A8B7567EAF2}" type="presParOf" srcId="{E2B4C92A-5A64-496C-A422-18AD3D1CB774}" destId="{CDE1F5A2-B603-4D0C-9BDF-43C77F20B745}" srcOrd="12" destOrd="0" presId="urn:microsoft.com/office/officeart/2005/8/layout/default"/>
    <dgm:cxn modelId="{B540DBB8-3147-428A-A3D5-EE6BC0C86E22}" type="presParOf" srcId="{E2B4C92A-5A64-496C-A422-18AD3D1CB774}" destId="{1F76D38E-3690-4D90-9EF0-76464918E09B}" srcOrd="13" destOrd="0" presId="urn:microsoft.com/office/officeart/2005/8/layout/default"/>
    <dgm:cxn modelId="{3CF9D458-DE5B-4CA2-9E0E-FFAF58F08502}" type="presParOf" srcId="{E2B4C92A-5A64-496C-A422-18AD3D1CB774}" destId="{C10ED00F-DCD9-4490-8607-A59605B30E45}"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3734EF-8041-4AC7-ADE9-1B4F96D9ECB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0E4F602-E1F0-427A-B87B-FEB7A2BAE407}">
      <dgm:prSet/>
      <dgm:spPr/>
      <dgm:t>
        <a:bodyPr/>
        <a:lstStyle/>
        <a:p>
          <a:r>
            <a:rPr lang="en-US" baseline="0" dirty="0"/>
            <a:t>Presentation layer</a:t>
          </a:r>
          <a:endParaRPr lang="en-US" dirty="0"/>
        </a:p>
      </dgm:t>
    </dgm:pt>
    <dgm:pt modelId="{2E9EC9F4-079A-4FA1-9577-0F09A020129C}" type="parTrans" cxnId="{5F54A3AA-7B84-42BC-82C7-BB462743534F}">
      <dgm:prSet/>
      <dgm:spPr/>
      <dgm:t>
        <a:bodyPr/>
        <a:lstStyle/>
        <a:p>
          <a:endParaRPr lang="en-US"/>
        </a:p>
      </dgm:t>
    </dgm:pt>
    <dgm:pt modelId="{ECCE509A-8EA1-46A9-A9FA-F74CEAFDE6C5}" type="sibTrans" cxnId="{5F54A3AA-7B84-42BC-82C7-BB462743534F}">
      <dgm:prSet/>
      <dgm:spPr/>
      <dgm:t>
        <a:bodyPr/>
        <a:lstStyle/>
        <a:p>
          <a:endParaRPr lang="en-US"/>
        </a:p>
      </dgm:t>
    </dgm:pt>
    <dgm:pt modelId="{34FE337A-4DB5-48A0-9B22-6F20237C593D}">
      <dgm:prSet/>
      <dgm:spPr/>
      <dgm:t>
        <a:bodyPr/>
        <a:lstStyle/>
        <a:p>
          <a:r>
            <a:rPr lang="en-US" baseline="0" dirty="0"/>
            <a:t>Application layer</a:t>
          </a:r>
          <a:endParaRPr lang="en-US" dirty="0"/>
        </a:p>
      </dgm:t>
    </dgm:pt>
    <dgm:pt modelId="{4BC74C07-838E-4145-8937-BEDFB5CABFE4}" type="parTrans" cxnId="{52FE4517-44CD-4EAC-A359-FD278431CBF2}">
      <dgm:prSet/>
      <dgm:spPr/>
      <dgm:t>
        <a:bodyPr/>
        <a:lstStyle/>
        <a:p>
          <a:endParaRPr lang="en-US"/>
        </a:p>
      </dgm:t>
    </dgm:pt>
    <dgm:pt modelId="{DFD6B5DE-8BB6-48F9-8FC4-CA2093EF3213}" type="sibTrans" cxnId="{52FE4517-44CD-4EAC-A359-FD278431CBF2}">
      <dgm:prSet/>
      <dgm:spPr/>
      <dgm:t>
        <a:bodyPr/>
        <a:lstStyle/>
        <a:p>
          <a:endParaRPr lang="en-US"/>
        </a:p>
      </dgm:t>
    </dgm:pt>
    <dgm:pt modelId="{230CF702-AFF9-4B88-98D9-FACF1AA92ECF}">
      <dgm:prSet/>
      <dgm:spPr/>
      <dgm:t>
        <a:bodyPr/>
        <a:lstStyle/>
        <a:p>
          <a:r>
            <a:rPr lang="en-US" baseline="0" dirty="0"/>
            <a:t>Data layer</a:t>
          </a:r>
          <a:endParaRPr lang="en-US" dirty="0"/>
        </a:p>
      </dgm:t>
    </dgm:pt>
    <dgm:pt modelId="{016510C2-BCE7-4A9C-813D-D4FB4190454F}" type="parTrans" cxnId="{FC108162-43F1-4EF2-8A00-ABECFF2DA3DF}">
      <dgm:prSet/>
      <dgm:spPr/>
      <dgm:t>
        <a:bodyPr/>
        <a:lstStyle/>
        <a:p>
          <a:endParaRPr lang="en-US"/>
        </a:p>
      </dgm:t>
    </dgm:pt>
    <dgm:pt modelId="{963DA91A-D9A9-4B01-91EF-536A243B3E69}" type="sibTrans" cxnId="{FC108162-43F1-4EF2-8A00-ABECFF2DA3DF}">
      <dgm:prSet/>
      <dgm:spPr/>
      <dgm:t>
        <a:bodyPr/>
        <a:lstStyle/>
        <a:p>
          <a:endParaRPr lang="en-US"/>
        </a:p>
      </dgm:t>
    </dgm:pt>
    <dgm:pt modelId="{543C53C0-7900-4BBE-BCF7-2CDBC9D2CFD7}">
      <dgm:prSet/>
      <dgm:spPr/>
      <dgm:t>
        <a:bodyPr/>
        <a:lstStyle/>
        <a:p>
          <a:r>
            <a:rPr lang="en-US" baseline="0" dirty="0"/>
            <a:t>Application server layer</a:t>
          </a:r>
          <a:endParaRPr lang="en-US" dirty="0"/>
        </a:p>
      </dgm:t>
    </dgm:pt>
    <dgm:pt modelId="{0E89EB64-C7E4-4458-85D6-E9CC4CA9937D}" type="parTrans" cxnId="{6DB8B41A-E992-46AC-878C-41626FBE8A91}">
      <dgm:prSet/>
      <dgm:spPr/>
      <dgm:t>
        <a:bodyPr/>
        <a:lstStyle/>
        <a:p>
          <a:endParaRPr lang="en-US"/>
        </a:p>
      </dgm:t>
    </dgm:pt>
    <dgm:pt modelId="{87D1B1BD-5F4A-4C96-8C1E-0543CD1832E9}" type="sibTrans" cxnId="{6DB8B41A-E992-46AC-878C-41626FBE8A91}">
      <dgm:prSet/>
      <dgm:spPr/>
      <dgm:t>
        <a:bodyPr/>
        <a:lstStyle/>
        <a:p>
          <a:endParaRPr lang="en-US"/>
        </a:p>
      </dgm:t>
    </dgm:pt>
    <dgm:pt modelId="{0165BD91-0DA0-4B51-9B89-FBCE6271B2DC}">
      <dgm:prSet/>
      <dgm:spPr/>
      <dgm:t>
        <a:bodyPr/>
        <a:lstStyle/>
        <a:p>
          <a:r>
            <a:rPr lang="en-US" baseline="0" dirty="0"/>
            <a:t>Authorization and authentication layer</a:t>
          </a:r>
          <a:endParaRPr lang="en-US" dirty="0"/>
        </a:p>
      </dgm:t>
    </dgm:pt>
    <dgm:pt modelId="{EFE80A6B-36D6-44C7-A5C1-5A7E9CB2CEE0}" type="parTrans" cxnId="{F11C80BB-4AC0-44A5-91D5-45CD812CE237}">
      <dgm:prSet/>
      <dgm:spPr/>
      <dgm:t>
        <a:bodyPr/>
        <a:lstStyle/>
        <a:p>
          <a:endParaRPr lang="en-US"/>
        </a:p>
      </dgm:t>
    </dgm:pt>
    <dgm:pt modelId="{B180DC3A-CBC0-48C6-8223-7C4FF0899891}" type="sibTrans" cxnId="{F11C80BB-4AC0-44A5-91D5-45CD812CE237}">
      <dgm:prSet/>
      <dgm:spPr/>
      <dgm:t>
        <a:bodyPr/>
        <a:lstStyle/>
        <a:p>
          <a:endParaRPr lang="en-US"/>
        </a:p>
      </dgm:t>
    </dgm:pt>
    <dgm:pt modelId="{87EF2560-587B-4723-95B8-621A77BC534B}">
      <dgm:prSet/>
      <dgm:spPr/>
      <dgm:t>
        <a:bodyPr/>
        <a:lstStyle/>
        <a:p>
          <a:r>
            <a:rPr lang="en-US" baseline="0" dirty="0"/>
            <a:t>Core application framework</a:t>
          </a:r>
          <a:endParaRPr lang="en-US" dirty="0"/>
        </a:p>
      </dgm:t>
    </dgm:pt>
    <dgm:pt modelId="{7EAE3E1B-98C3-48A2-A0D0-C3B683C59F4F}" type="parTrans" cxnId="{4B7A731A-389B-4CE0-B862-B91FAFB18962}">
      <dgm:prSet/>
      <dgm:spPr/>
      <dgm:t>
        <a:bodyPr/>
        <a:lstStyle/>
        <a:p>
          <a:endParaRPr lang="en-US"/>
        </a:p>
      </dgm:t>
    </dgm:pt>
    <dgm:pt modelId="{C41A9F58-CE47-4FB0-ADA3-2B8694D2F64E}" type="sibTrans" cxnId="{4B7A731A-389B-4CE0-B862-B91FAFB18962}">
      <dgm:prSet/>
      <dgm:spPr/>
      <dgm:t>
        <a:bodyPr/>
        <a:lstStyle/>
        <a:p>
          <a:endParaRPr lang="en-US"/>
        </a:p>
      </dgm:t>
    </dgm:pt>
    <dgm:pt modelId="{517B5A55-7DD7-43F6-A1D4-079283A8CD58}">
      <dgm:prSet/>
      <dgm:spPr/>
      <dgm:t>
        <a:bodyPr/>
        <a:lstStyle/>
        <a:p>
          <a:r>
            <a:rPr lang="en-US" baseline="0" dirty="0"/>
            <a:t>Business logic layer</a:t>
          </a:r>
          <a:endParaRPr lang="en-US" dirty="0"/>
        </a:p>
      </dgm:t>
    </dgm:pt>
    <dgm:pt modelId="{047E8449-AE9D-49B8-9E68-575C232BDA37}" type="parTrans" cxnId="{A67FD058-D0AF-4372-9AC0-608A40AED446}">
      <dgm:prSet/>
      <dgm:spPr/>
      <dgm:t>
        <a:bodyPr/>
        <a:lstStyle/>
        <a:p>
          <a:endParaRPr lang="en-US"/>
        </a:p>
      </dgm:t>
    </dgm:pt>
    <dgm:pt modelId="{9666082F-FFC7-4993-A462-94B1AF6E04E0}" type="sibTrans" cxnId="{A67FD058-D0AF-4372-9AC0-608A40AED446}">
      <dgm:prSet/>
      <dgm:spPr/>
      <dgm:t>
        <a:bodyPr/>
        <a:lstStyle/>
        <a:p>
          <a:endParaRPr lang="en-US"/>
        </a:p>
      </dgm:t>
    </dgm:pt>
    <dgm:pt modelId="{082287F8-494A-41C3-BF79-42D76226E342}" type="pres">
      <dgm:prSet presAssocID="{4D3734EF-8041-4AC7-ADE9-1B4F96D9ECB9}" presName="vert0" presStyleCnt="0">
        <dgm:presLayoutVars>
          <dgm:dir/>
          <dgm:animOne val="branch"/>
          <dgm:animLvl val="lvl"/>
        </dgm:presLayoutVars>
      </dgm:prSet>
      <dgm:spPr/>
    </dgm:pt>
    <dgm:pt modelId="{2F4F2A59-5078-41E0-B5F8-4A9E68EE0E4B}" type="pres">
      <dgm:prSet presAssocID="{B0E4F602-E1F0-427A-B87B-FEB7A2BAE407}" presName="thickLine" presStyleLbl="alignNode1" presStyleIdx="0" presStyleCnt="7"/>
      <dgm:spPr/>
    </dgm:pt>
    <dgm:pt modelId="{F4A68434-0A3B-4B43-83F0-30B27891781B}" type="pres">
      <dgm:prSet presAssocID="{B0E4F602-E1F0-427A-B87B-FEB7A2BAE407}" presName="horz1" presStyleCnt="0"/>
      <dgm:spPr/>
    </dgm:pt>
    <dgm:pt modelId="{846AAA37-959A-4B0E-A299-8F1B9914743B}" type="pres">
      <dgm:prSet presAssocID="{B0E4F602-E1F0-427A-B87B-FEB7A2BAE407}" presName="tx1" presStyleLbl="revTx" presStyleIdx="0" presStyleCnt="7"/>
      <dgm:spPr/>
    </dgm:pt>
    <dgm:pt modelId="{5FCAE576-AFC1-4D2D-BE77-2A2AB8DBD41C}" type="pres">
      <dgm:prSet presAssocID="{B0E4F602-E1F0-427A-B87B-FEB7A2BAE407}" presName="vert1" presStyleCnt="0"/>
      <dgm:spPr/>
    </dgm:pt>
    <dgm:pt modelId="{CD4F7C42-167C-4D10-B048-981D57589639}" type="pres">
      <dgm:prSet presAssocID="{34FE337A-4DB5-48A0-9B22-6F20237C593D}" presName="thickLine" presStyleLbl="alignNode1" presStyleIdx="1" presStyleCnt="7"/>
      <dgm:spPr/>
    </dgm:pt>
    <dgm:pt modelId="{939B9D4D-CB69-4614-BA3E-A819A7508CBF}" type="pres">
      <dgm:prSet presAssocID="{34FE337A-4DB5-48A0-9B22-6F20237C593D}" presName="horz1" presStyleCnt="0"/>
      <dgm:spPr/>
    </dgm:pt>
    <dgm:pt modelId="{C5D96C57-3CB5-4674-AB68-0BF56DD0C9C2}" type="pres">
      <dgm:prSet presAssocID="{34FE337A-4DB5-48A0-9B22-6F20237C593D}" presName="tx1" presStyleLbl="revTx" presStyleIdx="1" presStyleCnt="7"/>
      <dgm:spPr/>
    </dgm:pt>
    <dgm:pt modelId="{AD0457E2-7EA8-4927-9966-A73408D08048}" type="pres">
      <dgm:prSet presAssocID="{34FE337A-4DB5-48A0-9B22-6F20237C593D}" presName="vert1" presStyleCnt="0"/>
      <dgm:spPr/>
    </dgm:pt>
    <dgm:pt modelId="{8FABF925-B25A-4C97-9E33-1A77557C0646}" type="pres">
      <dgm:prSet presAssocID="{230CF702-AFF9-4B88-98D9-FACF1AA92ECF}" presName="thickLine" presStyleLbl="alignNode1" presStyleIdx="2" presStyleCnt="7"/>
      <dgm:spPr/>
    </dgm:pt>
    <dgm:pt modelId="{3F52F518-ED4C-4E60-8071-016CB05A6F5A}" type="pres">
      <dgm:prSet presAssocID="{230CF702-AFF9-4B88-98D9-FACF1AA92ECF}" presName="horz1" presStyleCnt="0"/>
      <dgm:spPr/>
    </dgm:pt>
    <dgm:pt modelId="{08F26113-64BF-42A1-8EE7-498D6A586C16}" type="pres">
      <dgm:prSet presAssocID="{230CF702-AFF9-4B88-98D9-FACF1AA92ECF}" presName="tx1" presStyleLbl="revTx" presStyleIdx="2" presStyleCnt="7"/>
      <dgm:spPr/>
    </dgm:pt>
    <dgm:pt modelId="{6EEF3548-366C-41AC-AEEA-463B891E587E}" type="pres">
      <dgm:prSet presAssocID="{230CF702-AFF9-4B88-98D9-FACF1AA92ECF}" presName="vert1" presStyleCnt="0"/>
      <dgm:spPr/>
    </dgm:pt>
    <dgm:pt modelId="{04D6DF0F-3847-42B2-871F-40285690C893}" type="pres">
      <dgm:prSet presAssocID="{543C53C0-7900-4BBE-BCF7-2CDBC9D2CFD7}" presName="thickLine" presStyleLbl="alignNode1" presStyleIdx="3" presStyleCnt="7"/>
      <dgm:spPr/>
    </dgm:pt>
    <dgm:pt modelId="{482106A5-9DEA-4FB7-85CD-24B53C0EBCAC}" type="pres">
      <dgm:prSet presAssocID="{543C53C0-7900-4BBE-BCF7-2CDBC9D2CFD7}" presName="horz1" presStyleCnt="0"/>
      <dgm:spPr/>
    </dgm:pt>
    <dgm:pt modelId="{BD266E96-90E1-4AEA-A6DC-3BE78FFDFDD1}" type="pres">
      <dgm:prSet presAssocID="{543C53C0-7900-4BBE-BCF7-2CDBC9D2CFD7}" presName="tx1" presStyleLbl="revTx" presStyleIdx="3" presStyleCnt="7"/>
      <dgm:spPr/>
    </dgm:pt>
    <dgm:pt modelId="{A3680AFB-5387-4A9E-9B49-D055B1E694FE}" type="pres">
      <dgm:prSet presAssocID="{543C53C0-7900-4BBE-BCF7-2CDBC9D2CFD7}" presName="vert1" presStyleCnt="0"/>
      <dgm:spPr/>
    </dgm:pt>
    <dgm:pt modelId="{8FAFA32F-7A31-49D4-808B-B220BF4715F5}" type="pres">
      <dgm:prSet presAssocID="{0165BD91-0DA0-4B51-9B89-FBCE6271B2DC}" presName="thickLine" presStyleLbl="alignNode1" presStyleIdx="4" presStyleCnt="7"/>
      <dgm:spPr/>
    </dgm:pt>
    <dgm:pt modelId="{27AAD393-E9EB-4938-A18A-F7A59D1265B8}" type="pres">
      <dgm:prSet presAssocID="{0165BD91-0DA0-4B51-9B89-FBCE6271B2DC}" presName="horz1" presStyleCnt="0"/>
      <dgm:spPr/>
    </dgm:pt>
    <dgm:pt modelId="{EDC44122-2064-4FE3-93D8-E5A74D9908AE}" type="pres">
      <dgm:prSet presAssocID="{0165BD91-0DA0-4B51-9B89-FBCE6271B2DC}" presName="tx1" presStyleLbl="revTx" presStyleIdx="4" presStyleCnt="7"/>
      <dgm:spPr/>
    </dgm:pt>
    <dgm:pt modelId="{C4A802CF-A7A6-4608-8313-0C69332AEDD7}" type="pres">
      <dgm:prSet presAssocID="{0165BD91-0DA0-4B51-9B89-FBCE6271B2DC}" presName="vert1" presStyleCnt="0"/>
      <dgm:spPr/>
    </dgm:pt>
    <dgm:pt modelId="{16CEEA83-3E69-439B-9850-F84E7F22F6EB}" type="pres">
      <dgm:prSet presAssocID="{87EF2560-587B-4723-95B8-621A77BC534B}" presName="thickLine" presStyleLbl="alignNode1" presStyleIdx="5" presStyleCnt="7"/>
      <dgm:spPr/>
    </dgm:pt>
    <dgm:pt modelId="{77621191-F404-42F5-9D69-E67A33F3E4F1}" type="pres">
      <dgm:prSet presAssocID="{87EF2560-587B-4723-95B8-621A77BC534B}" presName="horz1" presStyleCnt="0"/>
      <dgm:spPr/>
    </dgm:pt>
    <dgm:pt modelId="{70128ADE-4B0C-4573-A634-ADE4B1A58350}" type="pres">
      <dgm:prSet presAssocID="{87EF2560-587B-4723-95B8-621A77BC534B}" presName="tx1" presStyleLbl="revTx" presStyleIdx="5" presStyleCnt="7"/>
      <dgm:spPr/>
    </dgm:pt>
    <dgm:pt modelId="{4F323F33-4621-47EC-8FAC-328746B8C8E8}" type="pres">
      <dgm:prSet presAssocID="{87EF2560-587B-4723-95B8-621A77BC534B}" presName="vert1" presStyleCnt="0"/>
      <dgm:spPr/>
    </dgm:pt>
    <dgm:pt modelId="{D745A026-6A35-482B-B76E-DABD91D98C25}" type="pres">
      <dgm:prSet presAssocID="{517B5A55-7DD7-43F6-A1D4-079283A8CD58}" presName="thickLine" presStyleLbl="alignNode1" presStyleIdx="6" presStyleCnt="7"/>
      <dgm:spPr/>
    </dgm:pt>
    <dgm:pt modelId="{25032366-DABE-4490-A080-196440F020DA}" type="pres">
      <dgm:prSet presAssocID="{517B5A55-7DD7-43F6-A1D4-079283A8CD58}" presName="horz1" presStyleCnt="0"/>
      <dgm:spPr/>
    </dgm:pt>
    <dgm:pt modelId="{F493F417-98B6-4658-A71F-C1101EC481CE}" type="pres">
      <dgm:prSet presAssocID="{517B5A55-7DD7-43F6-A1D4-079283A8CD58}" presName="tx1" presStyleLbl="revTx" presStyleIdx="6" presStyleCnt="7"/>
      <dgm:spPr/>
    </dgm:pt>
    <dgm:pt modelId="{70C81C9C-E022-4537-BFE8-66B5811DE35B}" type="pres">
      <dgm:prSet presAssocID="{517B5A55-7DD7-43F6-A1D4-079283A8CD58}" presName="vert1" presStyleCnt="0"/>
      <dgm:spPr/>
    </dgm:pt>
  </dgm:ptLst>
  <dgm:cxnLst>
    <dgm:cxn modelId="{52FE4517-44CD-4EAC-A359-FD278431CBF2}" srcId="{4D3734EF-8041-4AC7-ADE9-1B4F96D9ECB9}" destId="{34FE337A-4DB5-48A0-9B22-6F20237C593D}" srcOrd="1" destOrd="0" parTransId="{4BC74C07-838E-4145-8937-BEDFB5CABFE4}" sibTransId="{DFD6B5DE-8BB6-48F9-8FC4-CA2093EF3213}"/>
    <dgm:cxn modelId="{4B7A731A-389B-4CE0-B862-B91FAFB18962}" srcId="{4D3734EF-8041-4AC7-ADE9-1B4F96D9ECB9}" destId="{87EF2560-587B-4723-95B8-621A77BC534B}" srcOrd="5" destOrd="0" parTransId="{7EAE3E1B-98C3-48A2-A0D0-C3B683C59F4F}" sibTransId="{C41A9F58-CE47-4FB0-ADA3-2B8694D2F64E}"/>
    <dgm:cxn modelId="{6DB8B41A-E992-46AC-878C-41626FBE8A91}" srcId="{4D3734EF-8041-4AC7-ADE9-1B4F96D9ECB9}" destId="{543C53C0-7900-4BBE-BCF7-2CDBC9D2CFD7}" srcOrd="3" destOrd="0" parTransId="{0E89EB64-C7E4-4458-85D6-E9CC4CA9937D}" sibTransId="{87D1B1BD-5F4A-4C96-8C1E-0543CD1832E9}"/>
    <dgm:cxn modelId="{F133C21D-5A30-46B4-9F86-C0738EC8B205}" type="presOf" srcId="{543C53C0-7900-4BBE-BCF7-2CDBC9D2CFD7}" destId="{BD266E96-90E1-4AEA-A6DC-3BE78FFDFDD1}" srcOrd="0" destOrd="0" presId="urn:microsoft.com/office/officeart/2008/layout/LinedList"/>
    <dgm:cxn modelId="{91D36424-11BC-4ACC-A201-A9A7A5DD3ECA}" type="presOf" srcId="{87EF2560-587B-4723-95B8-621A77BC534B}" destId="{70128ADE-4B0C-4573-A634-ADE4B1A58350}" srcOrd="0" destOrd="0" presId="urn:microsoft.com/office/officeart/2008/layout/LinedList"/>
    <dgm:cxn modelId="{034A565D-D77C-4C94-994D-A7DF7C8C7F46}" type="presOf" srcId="{34FE337A-4DB5-48A0-9B22-6F20237C593D}" destId="{C5D96C57-3CB5-4674-AB68-0BF56DD0C9C2}" srcOrd="0" destOrd="0" presId="urn:microsoft.com/office/officeart/2008/layout/LinedList"/>
    <dgm:cxn modelId="{FC108162-43F1-4EF2-8A00-ABECFF2DA3DF}" srcId="{4D3734EF-8041-4AC7-ADE9-1B4F96D9ECB9}" destId="{230CF702-AFF9-4B88-98D9-FACF1AA92ECF}" srcOrd="2" destOrd="0" parTransId="{016510C2-BCE7-4A9C-813D-D4FB4190454F}" sibTransId="{963DA91A-D9A9-4B01-91EF-536A243B3E69}"/>
    <dgm:cxn modelId="{C8B6A06A-E600-4E39-8D05-E7DF13D8AED8}" type="presOf" srcId="{230CF702-AFF9-4B88-98D9-FACF1AA92ECF}" destId="{08F26113-64BF-42A1-8EE7-498D6A586C16}" srcOrd="0" destOrd="0" presId="urn:microsoft.com/office/officeart/2008/layout/LinedList"/>
    <dgm:cxn modelId="{A67FD058-D0AF-4372-9AC0-608A40AED446}" srcId="{4D3734EF-8041-4AC7-ADE9-1B4F96D9ECB9}" destId="{517B5A55-7DD7-43F6-A1D4-079283A8CD58}" srcOrd="6" destOrd="0" parTransId="{047E8449-AE9D-49B8-9E68-575C232BDA37}" sibTransId="{9666082F-FFC7-4993-A462-94B1AF6E04E0}"/>
    <dgm:cxn modelId="{06804692-7D47-41D4-9641-8661C8675539}" type="presOf" srcId="{B0E4F602-E1F0-427A-B87B-FEB7A2BAE407}" destId="{846AAA37-959A-4B0E-A299-8F1B9914743B}" srcOrd="0" destOrd="0" presId="urn:microsoft.com/office/officeart/2008/layout/LinedList"/>
    <dgm:cxn modelId="{83F08DA3-A6C9-40EC-9D6E-E546A59D094F}" type="presOf" srcId="{4D3734EF-8041-4AC7-ADE9-1B4F96D9ECB9}" destId="{082287F8-494A-41C3-BF79-42D76226E342}" srcOrd="0" destOrd="0" presId="urn:microsoft.com/office/officeart/2008/layout/LinedList"/>
    <dgm:cxn modelId="{5F54A3AA-7B84-42BC-82C7-BB462743534F}" srcId="{4D3734EF-8041-4AC7-ADE9-1B4F96D9ECB9}" destId="{B0E4F602-E1F0-427A-B87B-FEB7A2BAE407}" srcOrd="0" destOrd="0" parTransId="{2E9EC9F4-079A-4FA1-9577-0F09A020129C}" sibTransId="{ECCE509A-8EA1-46A9-A9FA-F74CEAFDE6C5}"/>
    <dgm:cxn modelId="{181A0BB3-F5D6-45A4-ACAA-7BCB788EC071}" type="presOf" srcId="{0165BD91-0DA0-4B51-9B89-FBCE6271B2DC}" destId="{EDC44122-2064-4FE3-93D8-E5A74D9908AE}" srcOrd="0" destOrd="0" presId="urn:microsoft.com/office/officeart/2008/layout/LinedList"/>
    <dgm:cxn modelId="{F9E5F3B6-0683-4E0E-A335-50F22EAEC611}" type="presOf" srcId="{517B5A55-7DD7-43F6-A1D4-079283A8CD58}" destId="{F493F417-98B6-4658-A71F-C1101EC481CE}" srcOrd="0" destOrd="0" presId="urn:microsoft.com/office/officeart/2008/layout/LinedList"/>
    <dgm:cxn modelId="{F11C80BB-4AC0-44A5-91D5-45CD812CE237}" srcId="{4D3734EF-8041-4AC7-ADE9-1B4F96D9ECB9}" destId="{0165BD91-0DA0-4B51-9B89-FBCE6271B2DC}" srcOrd="4" destOrd="0" parTransId="{EFE80A6B-36D6-44C7-A5C1-5A7E9CB2CEE0}" sibTransId="{B180DC3A-CBC0-48C6-8223-7C4FF0899891}"/>
    <dgm:cxn modelId="{87391CE1-19EB-4B75-97D9-49F70D2D8A70}" type="presParOf" srcId="{082287F8-494A-41C3-BF79-42D76226E342}" destId="{2F4F2A59-5078-41E0-B5F8-4A9E68EE0E4B}" srcOrd="0" destOrd="0" presId="urn:microsoft.com/office/officeart/2008/layout/LinedList"/>
    <dgm:cxn modelId="{06A72573-3984-4B3C-B1B6-5D63A102CDCC}" type="presParOf" srcId="{082287F8-494A-41C3-BF79-42D76226E342}" destId="{F4A68434-0A3B-4B43-83F0-30B27891781B}" srcOrd="1" destOrd="0" presId="urn:microsoft.com/office/officeart/2008/layout/LinedList"/>
    <dgm:cxn modelId="{7702974C-9546-424C-B1A9-A7900EADAEFF}" type="presParOf" srcId="{F4A68434-0A3B-4B43-83F0-30B27891781B}" destId="{846AAA37-959A-4B0E-A299-8F1B9914743B}" srcOrd="0" destOrd="0" presId="urn:microsoft.com/office/officeart/2008/layout/LinedList"/>
    <dgm:cxn modelId="{EC9D6014-1B56-4A0A-9D0E-5B5CBBD3ACED}" type="presParOf" srcId="{F4A68434-0A3B-4B43-83F0-30B27891781B}" destId="{5FCAE576-AFC1-4D2D-BE77-2A2AB8DBD41C}" srcOrd="1" destOrd="0" presId="urn:microsoft.com/office/officeart/2008/layout/LinedList"/>
    <dgm:cxn modelId="{65A0EEB6-C7D5-425A-AE9A-A1A166F5E4C7}" type="presParOf" srcId="{082287F8-494A-41C3-BF79-42D76226E342}" destId="{CD4F7C42-167C-4D10-B048-981D57589639}" srcOrd="2" destOrd="0" presId="urn:microsoft.com/office/officeart/2008/layout/LinedList"/>
    <dgm:cxn modelId="{85E81A4E-4A5F-4154-BC83-47E94A32ABCC}" type="presParOf" srcId="{082287F8-494A-41C3-BF79-42D76226E342}" destId="{939B9D4D-CB69-4614-BA3E-A819A7508CBF}" srcOrd="3" destOrd="0" presId="urn:microsoft.com/office/officeart/2008/layout/LinedList"/>
    <dgm:cxn modelId="{D6F48E5B-B3F2-4DB9-8596-188B1683EE97}" type="presParOf" srcId="{939B9D4D-CB69-4614-BA3E-A819A7508CBF}" destId="{C5D96C57-3CB5-4674-AB68-0BF56DD0C9C2}" srcOrd="0" destOrd="0" presId="urn:microsoft.com/office/officeart/2008/layout/LinedList"/>
    <dgm:cxn modelId="{ADB66D8A-3C86-48C0-A883-24F6653C776E}" type="presParOf" srcId="{939B9D4D-CB69-4614-BA3E-A819A7508CBF}" destId="{AD0457E2-7EA8-4927-9966-A73408D08048}" srcOrd="1" destOrd="0" presId="urn:microsoft.com/office/officeart/2008/layout/LinedList"/>
    <dgm:cxn modelId="{25DA6788-8148-4D6D-B2BF-D27CEB117A01}" type="presParOf" srcId="{082287F8-494A-41C3-BF79-42D76226E342}" destId="{8FABF925-B25A-4C97-9E33-1A77557C0646}" srcOrd="4" destOrd="0" presId="urn:microsoft.com/office/officeart/2008/layout/LinedList"/>
    <dgm:cxn modelId="{C302081B-BED8-47F7-8002-A15538E6992F}" type="presParOf" srcId="{082287F8-494A-41C3-BF79-42D76226E342}" destId="{3F52F518-ED4C-4E60-8071-016CB05A6F5A}" srcOrd="5" destOrd="0" presId="urn:microsoft.com/office/officeart/2008/layout/LinedList"/>
    <dgm:cxn modelId="{AE207E68-9F34-4E43-AFFD-22D78BA82AE5}" type="presParOf" srcId="{3F52F518-ED4C-4E60-8071-016CB05A6F5A}" destId="{08F26113-64BF-42A1-8EE7-498D6A586C16}" srcOrd="0" destOrd="0" presId="urn:microsoft.com/office/officeart/2008/layout/LinedList"/>
    <dgm:cxn modelId="{88519991-FAE5-43A2-9A93-54D3ADCB570C}" type="presParOf" srcId="{3F52F518-ED4C-4E60-8071-016CB05A6F5A}" destId="{6EEF3548-366C-41AC-AEEA-463B891E587E}" srcOrd="1" destOrd="0" presId="urn:microsoft.com/office/officeart/2008/layout/LinedList"/>
    <dgm:cxn modelId="{9EC3D080-60AD-400B-A41D-4FDC4BE4D8E6}" type="presParOf" srcId="{082287F8-494A-41C3-BF79-42D76226E342}" destId="{04D6DF0F-3847-42B2-871F-40285690C893}" srcOrd="6" destOrd="0" presId="urn:microsoft.com/office/officeart/2008/layout/LinedList"/>
    <dgm:cxn modelId="{7BD07070-A486-4773-AF20-6823204768F8}" type="presParOf" srcId="{082287F8-494A-41C3-BF79-42D76226E342}" destId="{482106A5-9DEA-4FB7-85CD-24B53C0EBCAC}" srcOrd="7" destOrd="0" presId="urn:microsoft.com/office/officeart/2008/layout/LinedList"/>
    <dgm:cxn modelId="{B1903619-4181-49A1-8FB2-903C5E0D5927}" type="presParOf" srcId="{482106A5-9DEA-4FB7-85CD-24B53C0EBCAC}" destId="{BD266E96-90E1-4AEA-A6DC-3BE78FFDFDD1}" srcOrd="0" destOrd="0" presId="urn:microsoft.com/office/officeart/2008/layout/LinedList"/>
    <dgm:cxn modelId="{6847C842-4718-447F-A451-D0AF0458F591}" type="presParOf" srcId="{482106A5-9DEA-4FB7-85CD-24B53C0EBCAC}" destId="{A3680AFB-5387-4A9E-9B49-D055B1E694FE}" srcOrd="1" destOrd="0" presId="urn:microsoft.com/office/officeart/2008/layout/LinedList"/>
    <dgm:cxn modelId="{6CA3B0AD-8ABF-4C45-8D2C-748CA9AE55BE}" type="presParOf" srcId="{082287F8-494A-41C3-BF79-42D76226E342}" destId="{8FAFA32F-7A31-49D4-808B-B220BF4715F5}" srcOrd="8" destOrd="0" presId="urn:microsoft.com/office/officeart/2008/layout/LinedList"/>
    <dgm:cxn modelId="{7AEB3952-BCFD-4DD7-8E59-4B377A6F0960}" type="presParOf" srcId="{082287F8-494A-41C3-BF79-42D76226E342}" destId="{27AAD393-E9EB-4938-A18A-F7A59D1265B8}" srcOrd="9" destOrd="0" presId="urn:microsoft.com/office/officeart/2008/layout/LinedList"/>
    <dgm:cxn modelId="{8BA65D5D-3A61-4A52-852A-9019734CF1FC}" type="presParOf" srcId="{27AAD393-E9EB-4938-A18A-F7A59D1265B8}" destId="{EDC44122-2064-4FE3-93D8-E5A74D9908AE}" srcOrd="0" destOrd="0" presId="urn:microsoft.com/office/officeart/2008/layout/LinedList"/>
    <dgm:cxn modelId="{FC1AD9A0-58EA-4005-BBD4-237C55F7E2D8}" type="presParOf" srcId="{27AAD393-E9EB-4938-A18A-F7A59D1265B8}" destId="{C4A802CF-A7A6-4608-8313-0C69332AEDD7}" srcOrd="1" destOrd="0" presId="urn:microsoft.com/office/officeart/2008/layout/LinedList"/>
    <dgm:cxn modelId="{46F41696-B939-4576-911E-348EE03EB5AF}" type="presParOf" srcId="{082287F8-494A-41C3-BF79-42D76226E342}" destId="{16CEEA83-3E69-439B-9850-F84E7F22F6EB}" srcOrd="10" destOrd="0" presId="urn:microsoft.com/office/officeart/2008/layout/LinedList"/>
    <dgm:cxn modelId="{4F215F59-02EF-46D3-B459-EB056AEC4660}" type="presParOf" srcId="{082287F8-494A-41C3-BF79-42D76226E342}" destId="{77621191-F404-42F5-9D69-E67A33F3E4F1}" srcOrd="11" destOrd="0" presId="urn:microsoft.com/office/officeart/2008/layout/LinedList"/>
    <dgm:cxn modelId="{086C2394-1AEA-4134-AB9E-F30406FF63C9}" type="presParOf" srcId="{77621191-F404-42F5-9D69-E67A33F3E4F1}" destId="{70128ADE-4B0C-4573-A634-ADE4B1A58350}" srcOrd="0" destOrd="0" presId="urn:microsoft.com/office/officeart/2008/layout/LinedList"/>
    <dgm:cxn modelId="{CAD405EF-7B86-430F-8A82-1C7EAAC8E0A6}" type="presParOf" srcId="{77621191-F404-42F5-9D69-E67A33F3E4F1}" destId="{4F323F33-4621-47EC-8FAC-328746B8C8E8}" srcOrd="1" destOrd="0" presId="urn:microsoft.com/office/officeart/2008/layout/LinedList"/>
    <dgm:cxn modelId="{B0492FCB-BE7B-4765-84C7-07C9E84213A6}" type="presParOf" srcId="{082287F8-494A-41C3-BF79-42D76226E342}" destId="{D745A026-6A35-482B-B76E-DABD91D98C25}" srcOrd="12" destOrd="0" presId="urn:microsoft.com/office/officeart/2008/layout/LinedList"/>
    <dgm:cxn modelId="{1C0D210D-E813-4EF6-8E22-9D4B40B8D19A}" type="presParOf" srcId="{082287F8-494A-41C3-BF79-42D76226E342}" destId="{25032366-DABE-4490-A080-196440F020DA}" srcOrd="13" destOrd="0" presId="urn:microsoft.com/office/officeart/2008/layout/LinedList"/>
    <dgm:cxn modelId="{8C9AAF6D-98E1-4D3D-B909-4A9192CAE63D}" type="presParOf" srcId="{25032366-DABE-4490-A080-196440F020DA}" destId="{F493F417-98B6-4658-A71F-C1101EC481CE}" srcOrd="0" destOrd="0" presId="urn:microsoft.com/office/officeart/2008/layout/LinedList"/>
    <dgm:cxn modelId="{58FC6CD4-7195-4EFB-BD31-D5DBCAB4F9E5}" type="presParOf" srcId="{25032366-DABE-4490-A080-196440F020DA}" destId="{70C81C9C-E022-4537-BFE8-66B5811DE3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28E640-4E96-4B41-AD62-7EA5C3D3742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5DF817F-8219-488B-85A7-D711F0142316}">
      <dgm:prSet/>
      <dgm:spPr/>
      <dgm:t>
        <a:bodyPr/>
        <a:lstStyle/>
        <a:p>
          <a:r>
            <a:rPr lang="en-US" baseline="0"/>
            <a:t>exploit trust relationships between different tiers</a:t>
          </a:r>
          <a:endParaRPr lang="en-US"/>
        </a:p>
      </dgm:t>
    </dgm:pt>
    <dgm:pt modelId="{C05B8976-B2DB-4A20-B55C-0640CFE470E8}" type="parTrans" cxnId="{0C9A554C-342C-4D46-BF73-B34CD2BA5B11}">
      <dgm:prSet/>
      <dgm:spPr/>
      <dgm:t>
        <a:bodyPr/>
        <a:lstStyle/>
        <a:p>
          <a:endParaRPr lang="en-US"/>
        </a:p>
      </dgm:t>
    </dgm:pt>
    <dgm:pt modelId="{589117C1-A668-4A37-AEC6-54496C6BA9DD}" type="sibTrans" cxnId="{0C9A554C-342C-4D46-BF73-B34CD2BA5B11}">
      <dgm:prSet/>
      <dgm:spPr/>
      <dgm:t>
        <a:bodyPr/>
        <a:lstStyle/>
        <a:p>
          <a:endParaRPr lang="en-US"/>
        </a:p>
      </dgm:t>
    </dgm:pt>
    <dgm:pt modelId="{33C3FBCF-E8D9-4934-A304-C0EEA59147A5}">
      <dgm:prSet/>
      <dgm:spPr/>
      <dgm:t>
        <a:bodyPr/>
        <a:lstStyle/>
        <a:p>
          <a:r>
            <a:rPr lang="en-US" baseline="0"/>
            <a:t>If all the tiers are connected than attacking one tier may result into attacking the other tier.</a:t>
          </a:r>
          <a:endParaRPr lang="en-US"/>
        </a:p>
      </dgm:t>
    </dgm:pt>
    <dgm:pt modelId="{41A91BD0-F82C-4A15-8285-39F59D4DD0DA}" type="parTrans" cxnId="{AAD3562C-2B79-49D3-B306-3A17467925CE}">
      <dgm:prSet/>
      <dgm:spPr/>
      <dgm:t>
        <a:bodyPr/>
        <a:lstStyle/>
        <a:p>
          <a:endParaRPr lang="en-US"/>
        </a:p>
      </dgm:t>
    </dgm:pt>
    <dgm:pt modelId="{035023C1-B843-4470-92BA-B958FAB26CA2}" type="sibTrans" cxnId="{AAD3562C-2B79-49D3-B306-3A17467925CE}">
      <dgm:prSet/>
      <dgm:spPr/>
      <dgm:t>
        <a:bodyPr/>
        <a:lstStyle/>
        <a:p>
          <a:endParaRPr lang="en-US"/>
        </a:p>
      </dgm:t>
    </dgm:pt>
    <dgm:pt modelId="{4CCC348A-27A3-414F-AFA6-2A48E9C227A8}">
      <dgm:prSet/>
      <dgm:spPr/>
      <dgm:t>
        <a:bodyPr/>
        <a:lstStyle/>
        <a:p>
          <a:r>
            <a:rPr lang="en-US" baseline="0"/>
            <a:t>attacking the infrastructure supporting other tiers</a:t>
          </a:r>
          <a:endParaRPr lang="en-US"/>
        </a:p>
      </dgm:t>
    </dgm:pt>
    <dgm:pt modelId="{BEC1FDEA-2AF7-4842-9399-A51BA1AD6BE9}" type="parTrans" cxnId="{07256F2F-6B69-4070-AA99-09973BC63DBA}">
      <dgm:prSet/>
      <dgm:spPr/>
      <dgm:t>
        <a:bodyPr/>
        <a:lstStyle/>
        <a:p>
          <a:endParaRPr lang="en-US"/>
        </a:p>
      </dgm:t>
    </dgm:pt>
    <dgm:pt modelId="{7537118E-DA5C-4A41-8C11-74C1AE612198}" type="sibTrans" cxnId="{07256F2F-6B69-4070-AA99-09973BC63DBA}">
      <dgm:prSet/>
      <dgm:spPr/>
      <dgm:t>
        <a:bodyPr/>
        <a:lstStyle/>
        <a:p>
          <a:endParaRPr lang="en-US"/>
        </a:p>
      </dgm:t>
    </dgm:pt>
    <dgm:pt modelId="{784A0A0B-C42D-4852-9E13-6AADF0AF01D4}" type="pres">
      <dgm:prSet presAssocID="{9C28E640-4E96-4B41-AD62-7EA5C3D3742A}" presName="root" presStyleCnt="0">
        <dgm:presLayoutVars>
          <dgm:dir/>
          <dgm:resizeHandles val="exact"/>
        </dgm:presLayoutVars>
      </dgm:prSet>
      <dgm:spPr/>
    </dgm:pt>
    <dgm:pt modelId="{29587A03-2D79-41D8-88FC-6595D69D8705}" type="pres">
      <dgm:prSet presAssocID="{55DF817F-8219-488B-85A7-D711F0142316}" presName="compNode" presStyleCnt="0"/>
      <dgm:spPr/>
    </dgm:pt>
    <dgm:pt modelId="{DBE2FD9B-CA0D-4CC8-8A80-F1929330E307}" type="pres">
      <dgm:prSet presAssocID="{55DF817F-8219-488B-85A7-D711F0142316}" presName="bgRect" presStyleLbl="bgShp" presStyleIdx="0" presStyleCnt="3"/>
      <dgm:spPr/>
    </dgm:pt>
    <dgm:pt modelId="{BA9DAE50-4C7E-4851-A576-9CEFD8121179}" type="pres">
      <dgm:prSet presAssocID="{55DF817F-8219-488B-85A7-D711F01423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D7F01F38-CE38-4256-B635-E7EA26508419}" type="pres">
      <dgm:prSet presAssocID="{55DF817F-8219-488B-85A7-D711F0142316}" presName="spaceRect" presStyleCnt="0"/>
      <dgm:spPr/>
    </dgm:pt>
    <dgm:pt modelId="{EDE5A982-E404-4F65-BF4D-956D20B4D6B2}" type="pres">
      <dgm:prSet presAssocID="{55DF817F-8219-488B-85A7-D711F0142316}" presName="parTx" presStyleLbl="revTx" presStyleIdx="0" presStyleCnt="3">
        <dgm:presLayoutVars>
          <dgm:chMax val="0"/>
          <dgm:chPref val="0"/>
        </dgm:presLayoutVars>
      </dgm:prSet>
      <dgm:spPr/>
    </dgm:pt>
    <dgm:pt modelId="{B94DD529-C36B-4427-91F9-209A4BD8C904}" type="pres">
      <dgm:prSet presAssocID="{589117C1-A668-4A37-AEC6-54496C6BA9DD}" presName="sibTrans" presStyleCnt="0"/>
      <dgm:spPr/>
    </dgm:pt>
    <dgm:pt modelId="{2068265D-4874-4E3F-BAD9-23577C389E6E}" type="pres">
      <dgm:prSet presAssocID="{33C3FBCF-E8D9-4934-A304-C0EEA59147A5}" presName="compNode" presStyleCnt="0"/>
      <dgm:spPr/>
    </dgm:pt>
    <dgm:pt modelId="{703105CD-C455-4D32-AD22-5B8403CC4BC7}" type="pres">
      <dgm:prSet presAssocID="{33C3FBCF-E8D9-4934-A304-C0EEA59147A5}" presName="bgRect" presStyleLbl="bgShp" presStyleIdx="1" presStyleCnt="3"/>
      <dgm:spPr/>
    </dgm:pt>
    <dgm:pt modelId="{0275C63E-8702-4CBB-9881-92552B29ECCB}" type="pres">
      <dgm:prSet presAssocID="{33C3FBCF-E8D9-4934-A304-C0EEA59147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5BE0A0FF-B52C-4C98-832C-1D8FAA61DEE2}" type="pres">
      <dgm:prSet presAssocID="{33C3FBCF-E8D9-4934-A304-C0EEA59147A5}" presName="spaceRect" presStyleCnt="0"/>
      <dgm:spPr/>
    </dgm:pt>
    <dgm:pt modelId="{016BDD6D-A40E-409F-9B2C-52E896EB7986}" type="pres">
      <dgm:prSet presAssocID="{33C3FBCF-E8D9-4934-A304-C0EEA59147A5}" presName="parTx" presStyleLbl="revTx" presStyleIdx="1" presStyleCnt="3">
        <dgm:presLayoutVars>
          <dgm:chMax val="0"/>
          <dgm:chPref val="0"/>
        </dgm:presLayoutVars>
      </dgm:prSet>
      <dgm:spPr/>
    </dgm:pt>
    <dgm:pt modelId="{F8FF5A55-343C-43A8-8632-D1706EE0FC5D}" type="pres">
      <dgm:prSet presAssocID="{035023C1-B843-4470-92BA-B958FAB26CA2}" presName="sibTrans" presStyleCnt="0"/>
      <dgm:spPr/>
    </dgm:pt>
    <dgm:pt modelId="{1E99F219-017D-45AB-AA91-CBA3856EF57C}" type="pres">
      <dgm:prSet presAssocID="{4CCC348A-27A3-414F-AFA6-2A48E9C227A8}" presName="compNode" presStyleCnt="0"/>
      <dgm:spPr/>
    </dgm:pt>
    <dgm:pt modelId="{27B46E13-9221-4408-A2A4-2E917D096547}" type="pres">
      <dgm:prSet presAssocID="{4CCC348A-27A3-414F-AFA6-2A48E9C227A8}" presName="bgRect" presStyleLbl="bgShp" presStyleIdx="2" presStyleCnt="3"/>
      <dgm:spPr/>
    </dgm:pt>
    <dgm:pt modelId="{7242CF42-36D7-4669-9297-90A680FBE05F}" type="pres">
      <dgm:prSet presAssocID="{4CCC348A-27A3-414F-AFA6-2A48E9C227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9F13247-CC1B-4CC2-8239-713B71405DB9}" type="pres">
      <dgm:prSet presAssocID="{4CCC348A-27A3-414F-AFA6-2A48E9C227A8}" presName="spaceRect" presStyleCnt="0"/>
      <dgm:spPr/>
    </dgm:pt>
    <dgm:pt modelId="{FD2FAB16-E04D-434C-AE5C-C3D4A1D4D54E}" type="pres">
      <dgm:prSet presAssocID="{4CCC348A-27A3-414F-AFA6-2A48E9C227A8}" presName="parTx" presStyleLbl="revTx" presStyleIdx="2" presStyleCnt="3">
        <dgm:presLayoutVars>
          <dgm:chMax val="0"/>
          <dgm:chPref val="0"/>
        </dgm:presLayoutVars>
      </dgm:prSet>
      <dgm:spPr/>
    </dgm:pt>
  </dgm:ptLst>
  <dgm:cxnLst>
    <dgm:cxn modelId="{DEA5750C-186F-46EB-B7A5-4C18D8A80422}" type="presOf" srcId="{55DF817F-8219-488B-85A7-D711F0142316}" destId="{EDE5A982-E404-4F65-BF4D-956D20B4D6B2}" srcOrd="0" destOrd="0" presId="urn:microsoft.com/office/officeart/2018/2/layout/IconVerticalSolidList"/>
    <dgm:cxn modelId="{AAD3562C-2B79-49D3-B306-3A17467925CE}" srcId="{9C28E640-4E96-4B41-AD62-7EA5C3D3742A}" destId="{33C3FBCF-E8D9-4934-A304-C0EEA59147A5}" srcOrd="1" destOrd="0" parTransId="{41A91BD0-F82C-4A15-8285-39F59D4DD0DA}" sibTransId="{035023C1-B843-4470-92BA-B958FAB26CA2}"/>
    <dgm:cxn modelId="{07256F2F-6B69-4070-AA99-09973BC63DBA}" srcId="{9C28E640-4E96-4B41-AD62-7EA5C3D3742A}" destId="{4CCC348A-27A3-414F-AFA6-2A48E9C227A8}" srcOrd="2" destOrd="0" parTransId="{BEC1FDEA-2AF7-4842-9399-A51BA1AD6BE9}" sibTransId="{7537118E-DA5C-4A41-8C11-74C1AE612198}"/>
    <dgm:cxn modelId="{28772332-E91D-4A4E-A252-0B7907A88A6F}" type="presOf" srcId="{4CCC348A-27A3-414F-AFA6-2A48E9C227A8}" destId="{FD2FAB16-E04D-434C-AE5C-C3D4A1D4D54E}" srcOrd="0" destOrd="0" presId="urn:microsoft.com/office/officeart/2018/2/layout/IconVerticalSolidList"/>
    <dgm:cxn modelId="{0C9A554C-342C-4D46-BF73-B34CD2BA5B11}" srcId="{9C28E640-4E96-4B41-AD62-7EA5C3D3742A}" destId="{55DF817F-8219-488B-85A7-D711F0142316}" srcOrd="0" destOrd="0" parTransId="{C05B8976-B2DB-4A20-B55C-0640CFE470E8}" sibTransId="{589117C1-A668-4A37-AEC6-54496C6BA9DD}"/>
    <dgm:cxn modelId="{C35726D1-CB34-47BE-AADC-920CC6FBF3BF}" type="presOf" srcId="{33C3FBCF-E8D9-4934-A304-C0EEA59147A5}" destId="{016BDD6D-A40E-409F-9B2C-52E896EB7986}" srcOrd="0" destOrd="0" presId="urn:microsoft.com/office/officeart/2018/2/layout/IconVerticalSolidList"/>
    <dgm:cxn modelId="{95B9EDE4-B7A2-42E5-9ADD-1220C310A1EE}" type="presOf" srcId="{9C28E640-4E96-4B41-AD62-7EA5C3D3742A}" destId="{784A0A0B-C42D-4852-9E13-6AADF0AF01D4}" srcOrd="0" destOrd="0" presId="urn:microsoft.com/office/officeart/2018/2/layout/IconVerticalSolidList"/>
    <dgm:cxn modelId="{51B86469-A2B1-4AA5-998A-22F349E9D64F}" type="presParOf" srcId="{784A0A0B-C42D-4852-9E13-6AADF0AF01D4}" destId="{29587A03-2D79-41D8-88FC-6595D69D8705}" srcOrd="0" destOrd="0" presId="urn:microsoft.com/office/officeart/2018/2/layout/IconVerticalSolidList"/>
    <dgm:cxn modelId="{6233673F-EF83-423A-958A-B09E4222B552}" type="presParOf" srcId="{29587A03-2D79-41D8-88FC-6595D69D8705}" destId="{DBE2FD9B-CA0D-4CC8-8A80-F1929330E307}" srcOrd="0" destOrd="0" presId="urn:microsoft.com/office/officeart/2018/2/layout/IconVerticalSolidList"/>
    <dgm:cxn modelId="{00D097F6-0056-4D3A-A1C1-ACCA6B69426A}" type="presParOf" srcId="{29587A03-2D79-41D8-88FC-6595D69D8705}" destId="{BA9DAE50-4C7E-4851-A576-9CEFD8121179}" srcOrd="1" destOrd="0" presId="urn:microsoft.com/office/officeart/2018/2/layout/IconVerticalSolidList"/>
    <dgm:cxn modelId="{918A7E35-62F8-46ED-8970-74511631FE34}" type="presParOf" srcId="{29587A03-2D79-41D8-88FC-6595D69D8705}" destId="{D7F01F38-CE38-4256-B635-E7EA26508419}" srcOrd="2" destOrd="0" presId="urn:microsoft.com/office/officeart/2018/2/layout/IconVerticalSolidList"/>
    <dgm:cxn modelId="{E8099299-332B-40A7-AEAB-0ABF636D8189}" type="presParOf" srcId="{29587A03-2D79-41D8-88FC-6595D69D8705}" destId="{EDE5A982-E404-4F65-BF4D-956D20B4D6B2}" srcOrd="3" destOrd="0" presId="urn:microsoft.com/office/officeart/2018/2/layout/IconVerticalSolidList"/>
    <dgm:cxn modelId="{3D13F38D-938A-4512-A988-C295A3264692}" type="presParOf" srcId="{784A0A0B-C42D-4852-9E13-6AADF0AF01D4}" destId="{B94DD529-C36B-4427-91F9-209A4BD8C904}" srcOrd="1" destOrd="0" presId="urn:microsoft.com/office/officeart/2018/2/layout/IconVerticalSolidList"/>
    <dgm:cxn modelId="{9A008429-3F50-4B91-909B-4AE3B70AAD4C}" type="presParOf" srcId="{784A0A0B-C42D-4852-9E13-6AADF0AF01D4}" destId="{2068265D-4874-4E3F-BAD9-23577C389E6E}" srcOrd="2" destOrd="0" presId="urn:microsoft.com/office/officeart/2018/2/layout/IconVerticalSolidList"/>
    <dgm:cxn modelId="{A60C51A3-E3AD-42FC-ADD5-D67CE3F96F6C}" type="presParOf" srcId="{2068265D-4874-4E3F-BAD9-23577C389E6E}" destId="{703105CD-C455-4D32-AD22-5B8403CC4BC7}" srcOrd="0" destOrd="0" presId="urn:microsoft.com/office/officeart/2018/2/layout/IconVerticalSolidList"/>
    <dgm:cxn modelId="{BE452B19-B0FC-4349-AB9C-60321D4CA83B}" type="presParOf" srcId="{2068265D-4874-4E3F-BAD9-23577C389E6E}" destId="{0275C63E-8702-4CBB-9881-92552B29ECCB}" srcOrd="1" destOrd="0" presId="urn:microsoft.com/office/officeart/2018/2/layout/IconVerticalSolidList"/>
    <dgm:cxn modelId="{3085CD14-D3E4-43AE-AD7E-B88634848934}" type="presParOf" srcId="{2068265D-4874-4E3F-BAD9-23577C389E6E}" destId="{5BE0A0FF-B52C-4C98-832C-1D8FAA61DEE2}" srcOrd="2" destOrd="0" presId="urn:microsoft.com/office/officeart/2018/2/layout/IconVerticalSolidList"/>
    <dgm:cxn modelId="{8BE6FAB8-6173-4A63-8B85-71CACB1E387A}" type="presParOf" srcId="{2068265D-4874-4E3F-BAD9-23577C389E6E}" destId="{016BDD6D-A40E-409F-9B2C-52E896EB7986}" srcOrd="3" destOrd="0" presId="urn:microsoft.com/office/officeart/2018/2/layout/IconVerticalSolidList"/>
    <dgm:cxn modelId="{8B8938BD-EE88-4520-ACDE-DCB874BA0B2F}" type="presParOf" srcId="{784A0A0B-C42D-4852-9E13-6AADF0AF01D4}" destId="{F8FF5A55-343C-43A8-8632-D1706EE0FC5D}" srcOrd="3" destOrd="0" presId="urn:microsoft.com/office/officeart/2018/2/layout/IconVerticalSolidList"/>
    <dgm:cxn modelId="{B6C7667B-7F71-43F6-AE01-6022B03F539E}" type="presParOf" srcId="{784A0A0B-C42D-4852-9E13-6AADF0AF01D4}" destId="{1E99F219-017D-45AB-AA91-CBA3856EF57C}" srcOrd="4" destOrd="0" presId="urn:microsoft.com/office/officeart/2018/2/layout/IconVerticalSolidList"/>
    <dgm:cxn modelId="{10BC6A38-733E-4699-924F-6266AC7B20FA}" type="presParOf" srcId="{1E99F219-017D-45AB-AA91-CBA3856EF57C}" destId="{27B46E13-9221-4408-A2A4-2E917D096547}" srcOrd="0" destOrd="0" presId="urn:microsoft.com/office/officeart/2018/2/layout/IconVerticalSolidList"/>
    <dgm:cxn modelId="{4A2FD92D-EB7C-49D3-B9BF-56DC8AB48C3B}" type="presParOf" srcId="{1E99F219-017D-45AB-AA91-CBA3856EF57C}" destId="{7242CF42-36D7-4669-9297-90A680FBE05F}" srcOrd="1" destOrd="0" presId="urn:microsoft.com/office/officeart/2018/2/layout/IconVerticalSolidList"/>
    <dgm:cxn modelId="{E419EDBE-F151-4334-96AC-5F4D5FDC7B65}" type="presParOf" srcId="{1E99F219-017D-45AB-AA91-CBA3856EF57C}" destId="{A9F13247-CC1B-4CC2-8239-713B71405DB9}" srcOrd="2" destOrd="0" presId="urn:microsoft.com/office/officeart/2018/2/layout/IconVerticalSolidList"/>
    <dgm:cxn modelId="{3791CF74-8455-43CE-93A4-29BCFF69B16D}" type="presParOf" srcId="{1E99F219-017D-45AB-AA91-CBA3856EF57C}" destId="{FD2FAB16-E04D-434C-AE5C-C3D4A1D4D5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4BB9F2-10AE-4DA9-A1F8-53A65617BA6A}"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D85B3A5E-331A-4F0F-A7FD-A350BF4D9764}">
      <dgm:prSet/>
      <dgm:spPr/>
      <dgm:t>
        <a:bodyPr/>
        <a:lstStyle/>
        <a:p>
          <a:r>
            <a:rPr lang="en-US"/>
            <a:t>Minimize</a:t>
          </a:r>
        </a:p>
      </dgm:t>
    </dgm:pt>
    <dgm:pt modelId="{F1B4ABCF-0CE7-4765-87F7-042BF1778B07}" type="parTrans" cxnId="{C4A15E6C-2510-4673-8683-6B5CE94F7FBD}">
      <dgm:prSet/>
      <dgm:spPr/>
      <dgm:t>
        <a:bodyPr/>
        <a:lstStyle/>
        <a:p>
          <a:endParaRPr lang="en-US"/>
        </a:p>
      </dgm:t>
    </dgm:pt>
    <dgm:pt modelId="{B4C053F3-B8DB-492B-9F55-DC2FDE34D314}" type="sibTrans" cxnId="{C4A15E6C-2510-4673-8683-6B5CE94F7FBD}">
      <dgm:prSet/>
      <dgm:spPr/>
      <dgm:t>
        <a:bodyPr/>
        <a:lstStyle/>
        <a:p>
          <a:endParaRPr lang="en-US"/>
        </a:p>
      </dgm:t>
    </dgm:pt>
    <dgm:pt modelId="{96D494DE-0CBC-4C63-8E3B-555B3AC8C1E1}">
      <dgm:prSet/>
      <dgm:spPr/>
      <dgm:t>
        <a:bodyPr/>
        <a:lstStyle/>
        <a:p>
          <a:r>
            <a:rPr lang="en-US"/>
            <a:t>Minimize Trust Relationships</a:t>
          </a:r>
        </a:p>
      </dgm:t>
    </dgm:pt>
    <dgm:pt modelId="{FEDE1CD1-A432-4BCD-A747-21A9CBCCE2EA}" type="parTrans" cxnId="{9FFC5624-FA56-43E6-BB0E-FF90D7201859}">
      <dgm:prSet/>
      <dgm:spPr/>
      <dgm:t>
        <a:bodyPr/>
        <a:lstStyle/>
        <a:p>
          <a:endParaRPr lang="en-US"/>
        </a:p>
      </dgm:t>
    </dgm:pt>
    <dgm:pt modelId="{81A18905-819E-4712-A975-3DECA3DCBB05}" type="sibTrans" cxnId="{9FFC5624-FA56-43E6-BB0E-FF90D7201859}">
      <dgm:prSet/>
      <dgm:spPr/>
      <dgm:t>
        <a:bodyPr/>
        <a:lstStyle/>
        <a:p>
          <a:endParaRPr lang="en-US"/>
        </a:p>
      </dgm:t>
    </dgm:pt>
    <dgm:pt modelId="{807280CE-A208-4727-83A3-C46F9F0C667D}">
      <dgm:prSet/>
      <dgm:spPr/>
      <dgm:t>
        <a:bodyPr/>
        <a:lstStyle/>
        <a:p>
          <a:r>
            <a:rPr lang="en-US"/>
            <a:t>Segregate</a:t>
          </a:r>
        </a:p>
      </dgm:t>
    </dgm:pt>
    <dgm:pt modelId="{72CA86E8-B392-474E-A5E5-DB95DB5613E2}" type="parTrans" cxnId="{E685C3A5-95D4-42E2-AAD7-0AE6C1DEA7AE}">
      <dgm:prSet/>
      <dgm:spPr/>
      <dgm:t>
        <a:bodyPr/>
        <a:lstStyle/>
        <a:p>
          <a:endParaRPr lang="en-US"/>
        </a:p>
      </dgm:t>
    </dgm:pt>
    <dgm:pt modelId="{25768B31-1D7B-4B4E-A839-50E16CDB7668}" type="sibTrans" cxnId="{E685C3A5-95D4-42E2-AAD7-0AE6C1DEA7AE}">
      <dgm:prSet/>
      <dgm:spPr/>
      <dgm:t>
        <a:bodyPr/>
        <a:lstStyle/>
        <a:p>
          <a:endParaRPr lang="en-US"/>
        </a:p>
      </dgm:t>
    </dgm:pt>
    <dgm:pt modelId="{69E3B376-F06F-4128-B1C4-A77E959896AE}">
      <dgm:prSet/>
      <dgm:spPr/>
      <dgm:t>
        <a:bodyPr/>
        <a:lstStyle/>
        <a:p>
          <a:r>
            <a:rPr lang="en-US"/>
            <a:t>Segregate Different Components</a:t>
          </a:r>
        </a:p>
      </dgm:t>
    </dgm:pt>
    <dgm:pt modelId="{627D042A-D740-42B5-9C68-09D34F5E62E2}" type="parTrans" cxnId="{33AA9F9F-F905-4384-8731-84302F9D49B0}">
      <dgm:prSet/>
      <dgm:spPr/>
      <dgm:t>
        <a:bodyPr/>
        <a:lstStyle/>
        <a:p>
          <a:endParaRPr lang="en-US"/>
        </a:p>
      </dgm:t>
    </dgm:pt>
    <dgm:pt modelId="{7F863128-1FF9-43BD-9E29-ABA1EC143CBC}" type="sibTrans" cxnId="{33AA9F9F-F905-4384-8731-84302F9D49B0}">
      <dgm:prSet/>
      <dgm:spPr/>
      <dgm:t>
        <a:bodyPr/>
        <a:lstStyle/>
        <a:p>
          <a:endParaRPr lang="en-US"/>
        </a:p>
      </dgm:t>
    </dgm:pt>
    <dgm:pt modelId="{59E852E6-B63A-42B3-8C35-AD04397CD20E}">
      <dgm:prSet/>
      <dgm:spPr/>
      <dgm:t>
        <a:bodyPr/>
        <a:lstStyle/>
        <a:p>
          <a:r>
            <a:rPr lang="en-US"/>
            <a:t>Apply</a:t>
          </a:r>
        </a:p>
      </dgm:t>
    </dgm:pt>
    <dgm:pt modelId="{7F19CA44-C6BC-472D-98A2-F76BA7C3B70D}" type="parTrans" cxnId="{E8937A82-A5E3-440E-9BE8-834C978CC21A}">
      <dgm:prSet/>
      <dgm:spPr/>
      <dgm:t>
        <a:bodyPr/>
        <a:lstStyle/>
        <a:p>
          <a:endParaRPr lang="en-US"/>
        </a:p>
      </dgm:t>
    </dgm:pt>
    <dgm:pt modelId="{63B30888-07BC-47BD-AD7B-FCDBE6870E39}" type="sibTrans" cxnId="{E8937A82-A5E3-440E-9BE8-834C978CC21A}">
      <dgm:prSet/>
      <dgm:spPr/>
      <dgm:t>
        <a:bodyPr/>
        <a:lstStyle/>
        <a:p>
          <a:endParaRPr lang="en-US"/>
        </a:p>
      </dgm:t>
    </dgm:pt>
    <dgm:pt modelId="{A1571ACF-CB54-4C23-8337-28A5982DEAF2}">
      <dgm:prSet/>
      <dgm:spPr/>
      <dgm:t>
        <a:bodyPr/>
        <a:lstStyle/>
        <a:p>
          <a:r>
            <a:rPr lang="en-US"/>
            <a:t>Apply Defense in Depth</a:t>
          </a:r>
        </a:p>
      </dgm:t>
    </dgm:pt>
    <dgm:pt modelId="{B956D5B9-D567-4FCF-99F3-52CE170B20C6}" type="parTrans" cxnId="{C431118E-9D03-4699-BAD7-EDD2596B5F90}">
      <dgm:prSet/>
      <dgm:spPr/>
      <dgm:t>
        <a:bodyPr/>
        <a:lstStyle/>
        <a:p>
          <a:endParaRPr lang="en-US"/>
        </a:p>
      </dgm:t>
    </dgm:pt>
    <dgm:pt modelId="{034540FB-796D-47BC-B765-AE9805379B38}" type="sibTrans" cxnId="{C431118E-9D03-4699-BAD7-EDD2596B5F90}">
      <dgm:prSet/>
      <dgm:spPr/>
      <dgm:t>
        <a:bodyPr/>
        <a:lstStyle/>
        <a:p>
          <a:endParaRPr lang="en-US"/>
        </a:p>
      </dgm:t>
    </dgm:pt>
    <dgm:pt modelId="{A283C006-22D2-4419-99DC-CA93D1B7C4F2}" type="pres">
      <dgm:prSet presAssocID="{6A4BB9F2-10AE-4DA9-A1F8-53A65617BA6A}" presName="Name0" presStyleCnt="0">
        <dgm:presLayoutVars>
          <dgm:dir/>
          <dgm:animLvl val="lvl"/>
          <dgm:resizeHandles val="exact"/>
        </dgm:presLayoutVars>
      </dgm:prSet>
      <dgm:spPr/>
    </dgm:pt>
    <dgm:pt modelId="{F5134361-3B68-4F54-BA12-24F337A620B0}" type="pres">
      <dgm:prSet presAssocID="{D85B3A5E-331A-4F0F-A7FD-A350BF4D9764}" presName="linNode" presStyleCnt="0"/>
      <dgm:spPr/>
    </dgm:pt>
    <dgm:pt modelId="{46AE2E6F-97CC-4170-85CF-862CCE3ABB9C}" type="pres">
      <dgm:prSet presAssocID="{D85B3A5E-331A-4F0F-A7FD-A350BF4D9764}" presName="parentText" presStyleLbl="solidFgAcc1" presStyleIdx="0" presStyleCnt="3">
        <dgm:presLayoutVars>
          <dgm:chMax val="1"/>
          <dgm:bulletEnabled/>
        </dgm:presLayoutVars>
      </dgm:prSet>
      <dgm:spPr/>
    </dgm:pt>
    <dgm:pt modelId="{6E8FD207-637C-4968-8A02-917FDDFE95DA}" type="pres">
      <dgm:prSet presAssocID="{D85B3A5E-331A-4F0F-A7FD-A350BF4D9764}" presName="descendantText" presStyleLbl="alignNode1" presStyleIdx="0" presStyleCnt="3">
        <dgm:presLayoutVars>
          <dgm:bulletEnabled/>
        </dgm:presLayoutVars>
      </dgm:prSet>
      <dgm:spPr/>
    </dgm:pt>
    <dgm:pt modelId="{A55245BC-A3C9-4CCA-BAE7-46E1C87B998A}" type="pres">
      <dgm:prSet presAssocID="{B4C053F3-B8DB-492B-9F55-DC2FDE34D314}" presName="sp" presStyleCnt="0"/>
      <dgm:spPr/>
    </dgm:pt>
    <dgm:pt modelId="{8A3EFD94-058B-41AB-89C8-E31C8E1F404F}" type="pres">
      <dgm:prSet presAssocID="{807280CE-A208-4727-83A3-C46F9F0C667D}" presName="linNode" presStyleCnt="0"/>
      <dgm:spPr/>
    </dgm:pt>
    <dgm:pt modelId="{5602B524-37A4-499F-AE81-0ED99F1AFC7B}" type="pres">
      <dgm:prSet presAssocID="{807280CE-A208-4727-83A3-C46F9F0C667D}" presName="parentText" presStyleLbl="solidFgAcc1" presStyleIdx="1" presStyleCnt="3">
        <dgm:presLayoutVars>
          <dgm:chMax val="1"/>
          <dgm:bulletEnabled/>
        </dgm:presLayoutVars>
      </dgm:prSet>
      <dgm:spPr/>
    </dgm:pt>
    <dgm:pt modelId="{B4B29D46-4DDD-4682-81F6-9158EDC6B0FB}" type="pres">
      <dgm:prSet presAssocID="{807280CE-A208-4727-83A3-C46F9F0C667D}" presName="descendantText" presStyleLbl="alignNode1" presStyleIdx="1" presStyleCnt="3">
        <dgm:presLayoutVars>
          <dgm:bulletEnabled/>
        </dgm:presLayoutVars>
      </dgm:prSet>
      <dgm:spPr/>
    </dgm:pt>
    <dgm:pt modelId="{6EEAB932-C1FF-479D-9747-8D3972C60934}" type="pres">
      <dgm:prSet presAssocID="{25768B31-1D7B-4B4E-A839-50E16CDB7668}" presName="sp" presStyleCnt="0"/>
      <dgm:spPr/>
    </dgm:pt>
    <dgm:pt modelId="{03A57402-A439-4D72-8C7D-6E0D029ED5DE}" type="pres">
      <dgm:prSet presAssocID="{59E852E6-B63A-42B3-8C35-AD04397CD20E}" presName="linNode" presStyleCnt="0"/>
      <dgm:spPr/>
    </dgm:pt>
    <dgm:pt modelId="{4130655A-D10B-48EE-AAD2-2EC85F90902B}" type="pres">
      <dgm:prSet presAssocID="{59E852E6-B63A-42B3-8C35-AD04397CD20E}" presName="parentText" presStyleLbl="solidFgAcc1" presStyleIdx="2" presStyleCnt="3">
        <dgm:presLayoutVars>
          <dgm:chMax val="1"/>
          <dgm:bulletEnabled/>
        </dgm:presLayoutVars>
      </dgm:prSet>
      <dgm:spPr/>
    </dgm:pt>
    <dgm:pt modelId="{8FDB02D5-BCF8-4625-B37E-3D3E810983CC}" type="pres">
      <dgm:prSet presAssocID="{59E852E6-B63A-42B3-8C35-AD04397CD20E}" presName="descendantText" presStyleLbl="alignNode1" presStyleIdx="2" presStyleCnt="3">
        <dgm:presLayoutVars>
          <dgm:bulletEnabled/>
        </dgm:presLayoutVars>
      </dgm:prSet>
      <dgm:spPr/>
    </dgm:pt>
  </dgm:ptLst>
  <dgm:cxnLst>
    <dgm:cxn modelId="{84D04D03-F5FC-40B3-91B7-5542C25913AA}" type="presOf" srcId="{69E3B376-F06F-4128-B1C4-A77E959896AE}" destId="{B4B29D46-4DDD-4682-81F6-9158EDC6B0FB}" srcOrd="0" destOrd="0" presId="urn:microsoft.com/office/officeart/2016/7/layout/VerticalHollowActionList"/>
    <dgm:cxn modelId="{6492EB09-7222-4369-AB29-B4F8C99C8F5B}" type="presOf" srcId="{6A4BB9F2-10AE-4DA9-A1F8-53A65617BA6A}" destId="{A283C006-22D2-4419-99DC-CA93D1B7C4F2}" srcOrd="0" destOrd="0" presId="urn:microsoft.com/office/officeart/2016/7/layout/VerticalHollowActionList"/>
    <dgm:cxn modelId="{9FFC5624-FA56-43E6-BB0E-FF90D7201859}" srcId="{D85B3A5E-331A-4F0F-A7FD-A350BF4D9764}" destId="{96D494DE-0CBC-4C63-8E3B-555B3AC8C1E1}" srcOrd="0" destOrd="0" parTransId="{FEDE1CD1-A432-4BCD-A747-21A9CBCCE2EA}" sibTransId="{81A18905-819E-4712-A975-3DECA3DCBB05}"/>
    <dgm:cxn modelId="{F35F7E2D-B65B-4AFD-9815-ABA662BB75EA}" type="presOf" srcId="{A1571ACF-CB54-4C23-8337-28A5982DEAF2}" destId="{8FDB02D5-BCF8-4625-B37E-3D3E810983CC}" srcOrd="0" destOrd="0" presId="urn:microsoft.com/office/officeart/2016/7/layout/VerticalHollowActionList"/>
    <dgm:cxn modelId="{82150732-F1C4-452A-886E-142D94DAF481}" type="presOf" srcId="{807280CE-A208-4727-83A3-C46F9F0C667D}" destId="{5602B524-37A4-499F-AE81-0ED99F1AFC7B}" srcOrd="0" destOrd="0" presId="urn:microsoft.com/office/officeart/2016/7/layout/VerticalHollowActionList"/>
    <dgm:cxn modelId="{4F97DA46-8E35-4362-ACB5-E0CC5B4D0422}" type="presOf" srcId="{96D494DE-0CBC-4C63-8E3B-555B3AC8C1E1}" destId="{6E8FD207-637C-4968-8A02-917FDDFE95DA}" srcOrd="0" destOrd="0" presId="urn:microsoft.com/office/officeart/2016/7/layout/VerticalHollowActionList"/>
    <dgm:cxn modelId="{C4A15E6C-2510-4673-8683-6B5CE94F7FBD}" srcId="{6A4BB9F2-10AE-4DA9-A1F8-53A65617BA6A}" destId="{D85B3A5E-331A-4F0F-A7FD-A350BF4D9764}" srcOrd="0" destOrd="0" parTransId="{F1B4ABCF-0CE7-4765-87F7-042BF1778B07}" sibTransId="{B4C053F3-B8DB-492B-9F55-DC2FDE34D314}"/>
    <dgm:cxn modelId="{E8937A82-A5E3-440E-9BE8-834C978CC21A}" srcId="{6A4BB9F2-10AE-4DA9-A1F8-53A65617BA6A}" destId="{59E852E6-B63A-42B3-8C35-AD04397CD20E}" srcOrd="2" destOrd="0" parTransId="{7F19CA44-C6BC-472D-98A2-F76BA7C3B70D}" sibTransId="{63B30888-07BC-47BD-AD7B-FCDBE6870E39}"/>
    <dgm:cxn modelId="{E53D568C-C2F5-4522-9F79-4BD3984D23F1}" type="presOf" srcId="{D85B3A5E-331A-4F0F-A7FD-A350BF4D9764}" destId="{46AE2E6F-97CC-4170-85CF-862CCE3ABB9C}" srcOrd="0" destOrd="0" presId="urn:microsoft.com/office/officeart/2016/7/layout/VerticalHollowActionList"/>
    <dgm:cxn modelId="{C431118E-9D03-4699-BAD7-EDD2596B5F90}" srcId="{59E852E6-B63A-42B3-8C35-AD04397CD20E}" destId="{A1571ACF-CB54-4C23-8337-28A5982DEAF2}" srcOrd="0" destOrd="0" parTransId="{B956D5B9-D567-4FCF-99F3-52CE170B20C6}" sibTransId="{034540FB-796D-47BC-B765-AE9805379B38}"/>
    <dgm:cxn modelId="{33AA9F9F-F905-4384-8731-84302F9D49B0}" srcId="{807280CE-A208-4727-83A3-C46F9F0C667D}" destId="{69E3B376-F06F-4128-B1C4-A77E959896AE}" srcOrd="0" destOrd="0" parTransId="{627D042A-D740-42B5-9C68-09D34F5E62E2}" sibTransId="{7F863128-1FF9-43BD-9E29-ABA1EC143CBC}"/>
    <dgm:cxn modelId="{E685C3A5-95D4-42E2-AAD7-0AE6C1DEA7AE}" srcId="{6A4BB9F2-10AE-4DA9-A1F8-53A65617BA6A}" destId="{807280CE-A208-4727-83A3-C46F9F0C667D}" srcOrd="1" destOrd="0" parTransId="{72CA86E8-B392-474E-A5E5-DB95DB5613E2}" sibTransId="{25768B31-1D7B-4B4E-A839-50E16CDB7668}"/>
    <dgm:cxn modelId="{E35042EE-A542-45E8-9D68-98D5E57F1251}" type="presOf" srcId="{59E852E6-B63A-42B3-8C35-AD04397CD20E}" destId="{4130655A-D10B-48EE-AAD2-2EC85F90902B}" srcOrd="0" destOrd="0" presId="urn:microsoft.com/office/officeart/2016/7/layout/VerticalHollowActionList"/>
    <dgm:cxn modelId="{0003083D-531D-4A6C-BC58-A4E8575AE914}" type="presParOf" srcId="{A283C006-22D2-4419-99DC-CA93D1B7C4F2}" destId="{F5134361-3B68-4F54-BA12-24F337A620B0}" srcOrd="0" destOrd="0" presId="urn:microsoft.com/office/officeart/2016/7/layout/VerticalHollowActionList"/>
    <dgm:cxn modelId="{57A515D0-8E53-4918-A110-032BE5DF7503}" type="presParOf" srcId="{F5134361-3B68-4F54-BA12-24F337A620B0}" destId="{46AE2E6F-97CC-4170-85CF-862CCE3ABB9C}" srcOrd="0" destOrd="0" presId="urn:microsoft.com/office/officeart/2016/7/layout/VerticalHollowActionList"/>
    <dgm:cxn modelId="{F5C8F811-6B40-4A18-B932-4CF56BAFA18A}" type="presParOf" srcId="{F5134361-3B68-4F54-BA12-24F337A620B0}" destId="{6E8FD207-637C-4968-8A02-917FDDFE95DA}" srcOrd="1" destOrd="0" presId="urn:microsoft.com/office/officeart/2016/7/layout/VerticalHollowActionList"/>
    <dgm:cxn modelId="{339FF143-FDE4-4A61-98BE-723DCDACE0AC}" type="presParOf" srcId="{A283C006-22D2-4419-99DC-CA93D1B7C4F2}" destId="{A55245BC-A3C9-4CCA-BAE7-46E1C87B998A}" srcOrd="1" destOrd="0" presId="urn:microsoft.com/office/officeart/2016/7/layout/VerticalHollowActionList"/>
    <dgm:cxn modelId="{4BC4B89A-C804-44A8-A171-DD98B5DF3C34}" type="presParOf" srcId="{A283C006-22D2-4419-99DC-CA93D1B7C4F2}" destId="{8A3EFD94-058B-41AB-89C8-E31C8E1F404F}" srcOrd="2" destOrd="0" presId="urn:microsoft.com/office/officeart/2016/7/layout/VerticalHollowActionList"/>
    <dgm:cxn modelId="{7D3F92E3-17C3-4D55-8A8A-672759AC1A8D}" type="presParOf" srcId="{8A3EFD94-058B-41AB-89C8-E31C8E1F404F}" destId="{5602B524-37A4-499F-AE81-0ED99F1AFC7B}" srcOrd="0" destOrd="0" presId="urn:microsoft.com/office/officeart/2016/7/layout/VerticalHollowActionList"/>
    <dgm:cxn modelId="{B33D0A72-40F7-44BC-88B4-8F72D6A69EA4}" type="presParOf" srcId="{8A3EFD94-058B-41AB-89C8-E31C8E1F404F}" destId="{B4B29D46-4DDD-4682-81F6-9158EDC6B0FB}" srcOrd="1" destOrd="0" presId="urn:microsoft.com/office/officeart/2016/7/layout/VerticalHollowActionList"/>
    <dgm:cxn modelId="{9019FB44-4C29-4806-BCE2-C4EAC3DA8828}" type="presParOf" srcId="{A283C006-22D2-4419-99DC-CA93D1B7C4F2}" destId="{6EEAB932-C1FF-479D-9747-8D3972C60934}" srcOrd="3" destOrd="0" presId="urn:microsoft.com/office/officeart/2016/7/layout/VerticalHollowActionList"/>
    <dgm:cxn modelId="{13AAA44A-B259-4298-BFE9-817C06B0A07A}" type="presParOf" srcId="{A283C006-22D2-4419-99DC-CA93D1B7C4F2}" destId="{03A57402-A439-4D72-8C7D-6E0D029ED5DE}" srcOrd="4" destOrd="0" presId="urn:microsoft.com/office/officeart/2016/7/layout/VerticalHollowActionList"/>
    <dgm:cxn modelId="{68323ECC-E117-4552-A27B-02BB0BF28EE2}" type="presParOf" srcId="{03A57402-A439-4D72-8C7D-6E0D029ED5DE}" destId="{4130655A-D10B-48EE-AAD2-2EC85F90902B}" srcOrd="0" destOrd="0" presId="urn:microsoft.com/office/officeart/2016/7/layout/VerticalHollowActionList"/>
    <dgm:cxn modelId="{5448D1D6-E1FC-452A-B0C4-E5C32F5EE39A}" type="presParOf" srcId="{03A57402-A439-4D72-8C7D-6E0D029ED5DE}" destId="{8FDB02D5-BCF8-4625-B37E-3D3E810983CC}"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F9F1F-6F5A-4FAF-B1BB-84D9266FD8E7}">
      <dsp:nvSpPr>
        <dsp:cNvPr id="0" name=""/>
        <dsp:cNvSpPr/>
      </dsp:nvSpPr>
      <dsp:spPr>
        <a:xfrm>
          <a:off x="2812" y="340206"/>
          <a:ext cx="2231528" cy="133891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Tiered Architectures</a:t>
          </a:r>
          <a:endParaRPr lang="en-US" sz="2100" kern="1200" dirty="0"/>
        </a:p>
      </dsp:txBody>
      <dsp:txXfrm>
        <a:off x="2812" y="340206"/>
        <a:ext cx="2231528" cy="1338917"/>
      </dsp:txXfrm>
    </dsp:sp>
    <dsp:sp modelId="{4F3EE7C6-8766-421E-B736-43CF43374383}">
      <dsp:nvSpPr>
        <dsp:cNvPr id="0" name=""/>
        <dsp:cNvSpPr/>
      </dsp:nvSpPr>
      <dsp:spPr>
        <a:xfrm>
          <a:off x="2457494" y="340206"/>
          <a:ext cx="2231528" cy="1338917"/>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How to Attacking Tiered Architectures</a:t>
          </a:r>
          <a:endParaRPr lang="en-US" sz="2100" kern="1200" dirty="0"/>
        </a:p>
      </dsp:txBody>
      <dsp:txXfrm>
        <a:off x="2457494" y="340206"/>
        <a:ext cx="2231528" cy="1338917"/>
      </dsp:txXfrm>
    </dsp:sp>
    <dsp:sp modelId="{9794E27A-6E8D-41BE-8BA7-BFAD91275809}">
      <dsp:nvSpPr>
        <dsp:cNvPr id="0" name=""/>
        <dsp:cNvSpPr/>
      </dsp:nvSpPr>
      <dsp:spPr>
        <a:xfrm>
          <a:off x="4912176" y="340206"/>
          <a:ext cx="2231528" cy="1338917"/>
        </a:xfrm>
        <a:prstGeom prst="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How to access Decryption Algorithms</a:t>
          </a:r>
          <a:endParaRPr lang="en-US" sz="2100" kern="1200" dirty="0"/>
        </a:p>
      </dsp:txBody>
      <dsp:txXfrm>
        <a:off x="4912176" y="340206"/>
        <a:ext cx="2231528" cy="1338917"/>
      </dsp:txXfrm>
    </dsp:sp>
    <dsp:sp modelId="{747F31AB-3171-4948-A283-B2688A2F72F3}">
      <dsp:nvSpPr>
        <dsp:cNvPr id="0" name=""/>
        <dsp:cNvSpPr/>
      </dsp:nvSpPr>
      <dsp:spPr>
        <a:xfrm>
          <a:off x="7366858" y="340206"/>
          <a:ext cx="2231528" cy="1338917"/>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How to secure Tiered Architectures</a:t>
          </a:r>
          <a:endParaRPr lang="en-US" sz="2100" kern="1200" dirty="0"/>
        </a:p>
      </dsp:txBody>
      <dsp:txXfrm>
        <a:off x="7366858" y="340206"/>
        <a:ext cx="2231528" cy="1338917"/>
      </dsp:txXfrm>
    </dsp:sp>
    <dsp:sp modelId="{5A9D86AD-7E13-48F7-8025-6A1CCBCE4186}">
      <dsp:nvSpPr>
        <dsp:cNvPr id="0" name=""/>
        <dsp:cNvSpPr/>
      </dsp:nvSpPr>
      <dsp:spPr>
        <a:xfrm>
          <a:off x="2812" y="1902276"/>
          <a:ext cx="2231528" cy="1338917"/>
        </a:xfrm>
        <a:prstGeom prst="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Shared Hosting and Application Service Providers</a:t>
          </a:r>
          <a:endParaRPr lang="en-US" sz="2100" kern="1200" dirty="0"/>
        </a:p>
      </dsp:txBody>
      <dsp:txXfrm>
        <a:off x="2812" y="1902276"/>
        <a:ext cx="2231528" cy="1338917"/>
      </dsp:txXfrm>
    </dsp:sp>
    <dsp:sp modelId="{B7EF1843-8DE7-4915-BACF-D2E9DEC7F587}">
      <dsp:nvSpPr>
        <dsp:cNvPr id="0" name=""/>
        <dsp:cNvSpPr/>
      </dsp:nvSpPr>
      <dsp:spPr>
        <a:xfrm>
          <a:off x="2457494" y="1902276"/>
          <a:ext cx="2231528" cy="1338917"/>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Virtual Hosting</a:t>
          </a:r>
          <a:endParaRPr lang="en-US" sz="2100" kern="1200" dirty="0"/>
        </a:p>
      </dsp:txBody>
      <dsp:txXfrm>
        <a:off x="2457494" y="1902276"/>
        <a:ext cx="2231528" cy="1338917"/>
      </dsp:txXfrm>
    </dsp:sp>
    <dsp:sp modelId="{CDE1F5A2-B603-4D0C-9BDF-43C77F20B745}">
      <dsp:nvSpPr>
        <dsp:cNvPr id="0" name=""/>
        <dsp:cNvSpPr/>
      </dsp:nvSpPr>
      <dsp:spPr>
        <a:xfrm>
          <a:off x="4912176" y="1902276"/>
          <a:ext cx="2231528" cy="1338917"/>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Shared Application Services</a:t>
          </a:r>
          <a:endParaRPr lang="en-US" sz="2100" kern="1200" dirty="0"/>
        </a:p>
      </dsp:txBody>
      <dsp:txXfrm>
        <a:off x="4912176" y="1902276"/>
        <a:ext cx="2231528" cy="1338917"/>
      </dsp:txXfrm>
    </dsp:sp>
    <dsp:sp modelId="{C10ED00F-DCD9-4490-8607-A59605B30E45}">
      <dsp:nvSpPr>
        <dsp:cNvPr id="0" name=""/>
        <dsp:cNvSpPr/>
      </dsp:nvSpPr>
      <dsp:spPr>
        <a:xfrm>
          <a:off x="7366858" y="1902276"/>
          <a:ext cx="2231528" cy="1338917"/>
        </a:xfrm>
        <a:prstGeom prst="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Attacking the cloud/Cloud Security</a:t>
          </a:r>
        </a:p>
      </dsp:txBody>
      <dsp:txXfrm>
        <a:off x="7366858" y="1902276"/>
        <a:ext cx="2231528" cy="1338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F2A59-5078-41E0-B5F8-4A9E68EE0E4B}">
      <dsp:nvSpPr>
        <dsp:cNvPr id="0" name=""/>
        <dsp:cNvSpPr/>
      </dsp:nvSpPr>
      <dsp:spPr>
        <a:xfrm>
          <a:off x="0" y="759"/>
          <a:ext cx="6549436"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6AAA37-959A-4B0E-A299-8F1B9914743B}">
      <dsp:nvSpPr>
        <dsp:cNvPr id="0" name=""/>
        <dsp:cNvSpPr/>
      </dsp:nvSpPr>
      <dsp:spPr>
        <a:xfrm>
          <a:off x="0" y="759"/>
          <a:ext cx="6549436" cy="889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Presentation layer</a:t>
          </a:r>
          <a:endParaRPr lang="en-US" sz="3100" kern="1200" dirty="0"/>
        </a:p>
      </dsp:txBody>
      <dsp:txXfrm>
        <a:off x="0" y="759"/>
        <a:ext cx="6549436" cy="889043"/>
      </dsp:txXfrm>
    </dsp:sp>
    <dsp:sp modelId="{CD4F7C42-167C-4D10-B048-981D57589639}">
      <dsp:nvSpPr>
        <dsp:cNvPr id="0" name=""/>
        <dsp:cNvSpPr/>
      </dsp:nvSpPr>
      <dsp:spPr>
        <a:xfrm>
          <a:off x="0" y="889802"/>
          <a:ext cx="6549436" cy="0"/>
        </a:xfrm>
        <a:prstGeom prst="line">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D96C57-3CB5-4674-AB68-0BF56DD0C9C2}">
      <dsp:nvSpPr>
        <dsp:cNvPr id="0" name=""/>
        <dsp:cNvSpPr/>
      </dsp:nvSpPr>
      <dsp:spPr>
        <a:xfrm>
          <a:off x="0" y="889802"/>
          <a:ext cx="6549436" cy="889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Application layer</a:t>
          </a:r>
          <a:endParaRPr lang="en-US" sz="3100" kern="1200" dirty="0"/>
        </a:p>
      </dsp:txBody>
      <dsp:txXfrm>
        <a:off x="0" y="889802"/>
        <a:ext cx="6549436" cy="889043"/>
      </dsp:txXfrm>
    </dsp:sp>
    <dsp:sp modelId="{8FABF925-B25A-4C97-9E33-1A77557C0646}">
      <dsp:nvSpPr>
        <dsp:cNvPr id="0" name=""/>
        <dsp:cNvSpPr/>
      </dsp:nvSpPr>
      <dsp:spPr>
        <a:xfrm>
          <a:off x="0" y="1778845"/>
          <a:ext cx="6549436" cy="0"/>
        </a:xfrm>
        <a:prstGeom prst="line">
          <a:avLst/>
        </a:prstGeom>
        <a:solidFill>
          <a:schemeClr val="accent4">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26113-64BF-42A1-8EE7-498D6A586C16}">
      <dsp:nvSpPr>
        <dsp:cNvPr id="0" name=""/>
        <dsp:cNvSpPr/>
      </dsp:nvSpPr>
      <dsp:spPr>
        <a:xfrm>
          <a:off x="0" y="1778845"/>
          <a:ext cx="6549436" cy="889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Data layer</a:t>
          </a:r>
          <a:endParaRPr lang="en-US" sz="3100" kern="1200" dirty="0"/>
        </a:p>
      </dsp:txBody>
      <dsp:txXfrm>
        <a:off x="0" y="1778845"/>
        <a:ext cx="6549436" cy="889043"/>
      </dsp:txXfrm>
    </dsp:sp>
    <dsp:sp modelId="{04D6DF0F-3847-42B2-871F-40285690C893}">
      <dsp:nvSpPr>
        <dsp:cNvPr id="0" name=""/>
        <dsp:cNvSpPr/>
      </dsp:nvSpPr>
      <dsp:spPr>
        <a:xfrm>
          <a:off x="0" y="2667888"/>
          <a:ext cx="6549436" cy="0"/>
        </a:xfrm>
        <a:prstGeom prst="line">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266E96-90E1-4AEA-A6DC-3BE78FFDFDD1}">
      <dsp:nvSpPr>
        <dsp:cNvPr id="0" name=""/>
        <dsp:cNvSpPr/>
      </dsp:nvSpPr>
      <dsp:spPr>
        <a:xfrm>
          <a:off x="0" y="2667888"/>
          <a:ext cx="6549436" cy="889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Application server layer</a:t>
          </a:r>
          <a:endParaRPr lang="en-US" sz="3100" kern="1200" dirty="0"/>
        </a:p>
      </dsp:txBody>
      <dsp:txXfrm>
        <a:off x="0" y="2667888"/>
        <a:ext cx="6549436" cy="889043"/>
      </dsp:txXfrm>
    </dsp:sp>
    <dsp:sp modelId="{8FAFA32F-7A31-49D4-808B-B220BF4715F5}">
      <dsp:nvSpPr>
        <dsp:cNvPr id="0" name=""/>
        <dsp:cNvSpPr/>
      </dsp:nvSpPr>
      <dsp:spPr>
        <a:xfrm>
          <a:off x="0" y="3556932"/>
          <a:ext cx="6549436" cy="0"/>
        </a:xfrm>
        <a:prstGeom prst="line">
          <a:avLst/>
        </a:prstGeom>
        <a:solidFill>
          <a:schemeClr val="accent6">
            <a:hueOff val="0"/>
            <a:satOff val="0"/>
            <a:lumOff val="0"/>
            <a:alphaOff val="0"/>
          </a:schemeClr>
        </a:solidFill>
        <a:ln w="34925" cap="flat" cmpd="sng" algn="in">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C44122-2064-4FE3-93D8-E5A74D9908AE}">
      <dsp:nvSpPr>
        <dsp:cNvPr id="0" name=""/>
        <dsp:cNvSpPr/>
      </dsp:nvSpPr>
      <dsp:spPr>
        <a:xfrm>
          <a:off x="0" y="3556932"/>
          <a:ext cx="6549436" cy="889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Authorization and authentication layer</a:t>
          </a:r>
          <a:endParaRPr lang="en-US" sz="3100" kern="1200" dirty="0"/>
        </a:p>
      </dsp:txBody>
      <dsp:txXfrm>
        <a:off x="0" y="3556932"/>
        <a:ext cx="6549436" cy="889043"/>
      </dsp:txXfrm>
    </dsp:sp>
    <dsp:sp modelId="{16CEEA83-3E69-439B-9850-F84E7F22F6EB}">
      <dsp:nvSpPr>
        <dsp:cNvPr id="0" name=""/>
        <dsp:cNvSpPr/>
      </dsp:nvSpPr>
      <dsp:spPr>
        <a:xfrm>
          <a:off x="0" y="4445975"/>
          <a:ext cx="6549436"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128ADE-4B0C-4573-A634-ADE4B1A58350}">
      <dsp:nvSpPr>
        <dsp:cNvPr id="0" name=""/>
        <dsp:cNvSpPr/>
      </dsp:nvSpPr>
      <dsp:spPr>
        <a:xfrm>
          <a:off x="0" y="4445975"/>
          <a:ext cx="6549436" cy="889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Core application framework</a:t>
          </a:r>
          <a:endParaRPr lang="en-US" sz="3100" kern="1200" dirty="0"/>
        </a:p>
      </dsp:txBody>
      <dsp:txXfrm>
        <a:off x="0" y="4445975"/>
        <a:ext cx="6549436" cy="889043"/>
      </dsp:txXfrm>
    </dsp:sp>
    <dsp:sp modelId="{D745A026-6A35-482B-B76E-DABD91D98C25}">
      <dsp:nvSpPr>
        <dsp:cNvPr id="0" name=""/>
        <dsp:cNvSpPr/>
      </dsp:nvSpPr>
      <dsp:spPr>
        <a:xfrm>
          <a:off x="0" y="5335018"/>
          <a:ext cx="6549436" cy="0"/>
        </a:xfrm>
        <a:prstGeom prst="line">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93F417-98B6-4658-A71F-C1101EC481CE}">
      <dsp:nvSpPr>
        <dsp:cNvPr id="0" name=""/>
        <dsp:cNvSpPr/>
      </dsp:nvSpPr>
      <dsp:spPr>
        <a:xfrm>
          <a:off x="0" y="5335018"/>
          <a:ext cx="6549436" cy="889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Business logic layer</a:t>
          </a:r>
          <a:endParaRPr lang="en-US" sz="3100" kern="1200" dirty="0"/>
        </a:p>
      </dsp:txBody>
      <dsp:txXfrm>
        <a:off x="0" y="5335018"/>
        <a:ext cx="6549436" cy="889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2FD9B-CA0D-4CC8-8A80-F1929330E307}">
      <dsp:nvSpPr>
        <dsp:cNvPr id="0" name=""/>
        <dsp:cNvSpPr/>
      </dsp:nvSpPr>
      <dsp:spPr>
        <a:xfrm>
          <a:off x="0" y="68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9DAE50-4C7E-4851-A576-9CEFD8121179}">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DE5A982-E404-4F65-BF4D-956D20B4D6B2}">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066800">
            <a:lnSpc>
              <a:spcPct val="90000"/>
            </a:lnSpc>
            <a:spcBef>
              <a:spcPct val="0"/>
            </a:spcBef>
            <a:spcAft>
              <a:spcPct val="35000"/>
            </a:spcAft>
            <a:buNone/>
          </a:pPr>
          <a:r>
            <a:rPr lang="en-US" sz="2400" kern="1200" baseline="0"/>
            <a:t>exploit trust relationships between different tiers</a:t>
          </a:r>
          <a:endParaRPr lang="en-US" sz="2400" kern="1200"/>
        </a:p>
      </dsp:txBody>
      <dsp:txXfrm>
        <a:off x="1840237" y="680"/>
        <a:ext cx="4666066" cy="1593279"/>
      </dsp:txXfrm>
    </dsp:sp>
    <dsp:sp modelId="{703105CD-C455-4D32-AD22-5B8403CC4BC7}">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75C63E-8702-4CBB-9881-92552B29ECCB}">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16BDD6D-A40E-409F-9B2C-52E896EB7986}">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066800">
            <a:lnSpc>
              <a:spcPct val="90000"/>
            </a:lnSpc>
            <a:spcBef>
              <a:spcPct val="0"/>
            </a:spcBef>
            <a:spcAft>
              <a:spcPct val="35000"/>
            </a:spcAft>
            <a:buNone/>
          </a:pPr>
          <a:r>
            <a:rPr lang="en-US" sz="2400" kern="1200" baseline="0"/>
            <a:t>If all the tiers are connected than attacking one tier may result into attacking the other tier.</a:t>
          </a:r>
          <a:endParaRPr lang="en-US" sz="2400" kern="1200"/>
        </a:p>
      </dsp:txBody>
      <dsp:txXfrm>
        <a:off x="1840237" y="1992280"/>
        <a:ext cx="4666066" cy="1593279"/>
      </dsp:txXfrm>
    </dsp:sp>
    <dsp:sp modelId="{27B46E13-9221-4408-A2A4-2E917D096547}">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2CF42-36D7-4669-9297-90A680FBE05F}">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D2FAB16-E04D-434C-AE5C-C3D4A1D4D54E}">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066800">
            <a:lnSpc>
              <a:spcPct val="90000"/>
            </a:lnSpc>
            <a:spcBef>
              <a:spcPct val="0"/>
            </a:spcBef>
            <a:spcAft>
              <a:spcPct val="35000"/>
            </a:spcAft>
            <a:buNone/>
          </a:pPr>
          <a:r>
            <a:rPr lang="en-US" sz="2400" kern="1200" baseline="0"/>
            <a:t>attacking the infrastructure supporting other tiers</a:t>
          </a:r>
          <a:endParaRPr lang="en-US" sz="2400" kern="1200"/>
        </a:p>
      </dsp:txBody>
      <dsp:txXfrm>
        <a:off x="1840237" y="3983879"/>
        <a:ext cx="4666066" cy="15932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FD207-637C-4968-8A02-917FDDFE95DA}">
      <dsp:nvSpPr>
        <dsp:cNvPr id="0" name=""/>
        <dsp:cNvSpPr/>
      </dsp:nvSpPr>
      <dsp:spPr>
        <a:xfrm>
          <a:off x="1920239" y="979"/>
          <a:ext cx="7680960" cy="1004404"/>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32" tIns="255119" rIns="149032" bIns="255119" numCol="1" spcCol="1270" anchor="ctr" anchorCtr="0">
          <a:noAutofit/>
        </a:bodyPr>
        <a:lstStyle/>
        <a:p>
          <a:pPr marL="0" lvl="0" indent="0" algn="l" defTabSz="1066800">
            <a:lnSpc>
              <a:spcPct val="90000"/>
            </a:lnSpc>
            <a:spcBef>
              <a:spcPct val="0"/>
            </a:spcBef>
            <a:spcAft>
              <a:spcPct val="35000"/>
            </a:spcAft>
            <a:buNone/>
          </a:pPr>
          <a:r>
            <a:rPr lang="en-US" sz="2400" kern="1200"/>
            <a:t>Minimize Trust Relationships</a:t>
          </a:r>
        </a:p>
      </dsp:txBody>
      <dsp:txXfrm>
        <a:off x="1920239" y="979"/>
        <a:ext cx="7680960" cy="1004404"/>
      </dsp:txXfrm>
    </dsp:sp>
    <dsp:sp modelId="{46AE2E6F-97CC-4170-85CF-862CCE3ABB9C}">
      <dsp:nvSpPr>
        <dsp:cNvPr id="0" name=""/>
        <dsp:cNvSpPr/>
      </dsp:nvSpPr>
      <dsp:spPr>
        <a:xfrm>
          <a:off x="0" y="979"/>
          <a:ext cx="1920240" cy="1004404"/>
        </a:xfrm>
        <a:prstGeom prst="rect">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13" tIns="99213" rIns="101613" bIns="99213" numCol="1" spcCol="1270" anchor="ctr" anchorCtr="0">
          <a:noAutofit/>
        </a:bodyPr>
        <a:lstStyle/>
        <a:p>
          <a:pPr marL="0" lvl="0" indent="0" algn="ctr" defTabSz="1244600">
            <a:lnSpc>
              <a:spcPct val="90000"/>
            </a:lnSpc>
            <a:spcBef>
              <a:spcPct val="0"/>
            </a:spcBef>
            <a:spcAft>
              <a:spcPct val="35000"/>
            </a:spcAft>
            <a:buNone/>
          </a:pPr>
          <a:r>
            <a:rPr lang="en-US" sz="2800" kern="1200"/>
            <a:t>Minimize</a:t>
          </a:r>
        </a:p>
      </dsp:txBody>
      <dsp:txXfrm>
        <a:off x="0" y="979"/>
        <a:ext cx="1920240" cy="1004404"/>
      </dsp:txXfrm>
    </dsp:sp>
    <dsp:sp modelId="{B4B29D46-4DDD-4682-81F6-9158EDC6B0FB}">
      <dsp:nvSpPr>
        <dsp:cNvPr id="0" name=""/>
        <dsp:cNvSpPr/>
      </dsp:nvSpPr>
      <dsp:spPr>
        <a:xfrm>
          <a:off x="1920240" y="1065648"/>
          <a:ext cx="7680960" cy="1004404"/>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32" tIns="255119" rIns="149032" bIns="255119" numCol="1" spcCol="1270" anchor="ctr" anchorCtr="0">
          <a:noAutofit/>
        </a:bodyPr>
        <a:lstStyle/>
        <a:p>
          <a:pPr marL="0" lvl="0" indent="0" algn="l" defTabSz="1066800">
            <a:lnSpc>
              <a:spcPct val="90000"/>
            </a:lnSpc>
            <a:spcBef>
              <a:spcPct val="0"/>
            </a:spcBef>
            <a:spcAft>
              <a:spcPct val="35000"/>
            </a:spcAft>
            <a:buNone/>
          </a:pPr>
          <a:r>
            <a:rPr lang="en-US" sz="2400" kern="1200"/>
            <a:t>Segregate Different Components</a:t>
          </a:r>
        </a:p>
      </dsp:txBody>
      <dsp:txXfrm>
        <a:off x="1920240" y="1065648"/>
        <a:ext cx="7680960" cy="1004404"/>
      </dsp:txXfrm>
    </dsp:sp>
    <dsp:sp modelId="{5602B524-37A4-499F-AE81-0ED99F1AFC7B}">
      <dsp:nvSpPr>
        <dsp:cNvPr id="0" name=""/>
        <dsp:cNvSpPr/>
      </dsp:nvSpPr>
      <dsp:spPr>
        <a:xfrm>
          <a:off x="0" y="1065648"/>
          <a:ext cx="1920240" cy="1004404"/>
        </a:xfrm>
        <a:prstGeom prst="rect">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13" tIns="99213" rIns="101613" bIns="99213" numCol="1" spcCol="1270" anchor="ctr" anchorCtr="0">
          <a:noAutofit/>
        </a:bodyPr>
        <a:lstStyle/>
        <a:p>
          <a:pPr marL="0" lvl="0" indent="0" algn="ctr" defTabSz="1244600">
            <a:lnSpc>
              <a:spcPct val="90000"/>
            </a:lnSpc>
            <a:spcBef>
              <a:spcPct val="0"/>
            </a:spcBef>
            <a:spcAft>
              <a:spcPct val="35000"/>
            </a:spcAft>
            <a:buNone/>
          </a:pPr>
          <a:r>
            <a:rPr lang="en-US" sz="2800" kern="1200"/>
            <a:t>Segregate</a:t>
          </a:r>
        </a:p>
      </dsp:txBody>
      <dsp:txXfrm>
        <a:off x="0" y="1065648"/>
        <a:ext cx="1920240" cy="1004404"/>
      </dsp:txXfrm>
    </dsp:sp>
    <dsp:sp modelId="{8FDB02D5-BCF8-4625-B37E-3D3E810983CC}">
      <dsp:nvSpPr>
        <dsp:cNvPr id="0" name=""/>
        <dsp:cNvSpPr/>
      </dsp:nvSpPr>
      <dsp:spPr>
        <a:xfrm>
          <a:off x="1920240" y="2130317"/>
          <a:ext cx="7680960" cy="1004404"/>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32" tIns="255119" rIns="149032" bIns="255119" numCol="1" spcCol="1270" anchor="ctr" anchorCtr="0">
          <a:noAutofit/>
        </a:bodyPr>
        <a:lstStyle/>
        <a:p>
          <a:pPr marL="0" lvl="0" indent="0" algn="l" defTabSz="1066800">
            <a:lnSpc>
              <a:spcPct val="90000"/>
            </a:lnSpc>
            <a:spcBef>
              <a:spcPct val="0"/>
            </a:spcBef>
            <a:spcAft>
              <a:spcPct val="35000"/>
            </a:spcAft>
            <a:buNone/>
          </a:pPr>
          <a:r>
            <a:rPr lang="en-US" sz="2400" kern="1200"/>
            <a:t>Apply Defense in Depth</a:t>
          </a:r>
        </a:p>
      </dsp:txBody>
      <dsp:txXfrm>
        <a:off x="1920240" y="2130317"/>
        <a:ext cx="7680960" cy="1004404"/>
      </dsp:txXfrm>
    </dsp:sp>
    <dsp:sp modelId="{4130655A-D10B-48EE-AAD2-2EC85F90902B}">
      <dsp:nvSpPr>
        <dsp:cNvPr id="0" name=""/>
        <dsp:cNvSpPr/>
      </dsp:nvSpPr>
      <dsp:spPr>
        <a:xfrm>
          <a:off x="0" y="2130317"/>
          <a:ext cx="1920240" cy="1004404"/>
        </a:xfrm>
        <a:prstGeom prst="rect">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13" tIns="99213" rIns="101613" bIns="99213" numCol="1" spcCol="1270" anchor="ctr" anchorCtr="0">
          <a:noAutofit/>
        </a:bodyPr>
        <a:lstStyle/>
        <a:p>
          <a:pPr marL="0" lvl="0" indent="0" algn="ctr" defTabSz="1244600">
            <a:lnSpc>
              <a:spcPct val="90000"/>
            </a:lnSpc>
            <a:spcBef>
              <a:spcPct val="0"/>
            </a:spcBef>
            <a:spcAft>
              <a:spcPct val="35000"/>
            </a:spcAft>
            <a:buNone/>
          </a:pPr>
          <a:r>
            <a:rPr lang="en-US" sz="2800" kern="1200"/>
            <a:t>Apply</a:t>
          </a:r>
        </a:p>
      </dsp:txBody>
      <dsp:txXfrm>
        <a:off x="0" y="2130317"/>
        <a:ext cx="1920240" cy="100440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Web_server" TargetMode="External"/><Relationship Id="rId2" Type="http://schemas.openxmlformats.org/officeDocument/2006/relationships/hyperlink" Target="https://en.wikipedia.org/wiki/Web_hosting_service" TargetMode="External"/><Relationship Id="rId1" Type="http://schemas.openxmlformats.org/officeDocument/2006/relationships/slideLayout" Target="../slideLayouts/slideLayout2.xml"/><Relationship Id="rId5" Type="http://schemas.openxmlformats.org/officeDocument/2006/relationships/hyperlink" Target="https://en.wikipedia.org/wiki/Amortized" TargetMode="External"/><Relationship Id="rId4" Type="http://schemas.openxmlformats.org/officeDocument/2006/relationships/hyperlink" Target="https://en.wikipedia.org/wiki/Interne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erver_(computing)" TargetMode="External"/><Relationship Id="rId2" Type="http://schemas.openxmlformats.org/officeDocument/2006/relationships/hyperlink" Target="https://en.wikipedia.org/wiki/Domain_name" TargetMode="External"/><Relationship Id="rId1" Type="http://schemas.openxmlformats.org/officeDocument/2006/relationships/slideLayout" Target="../slideLayouts/slideLayout7.xml"/><Relationship Id="rId4" Type="http://schemas.openxmlformats.org/officeDocument/2006/relationships/hyperlink" Target="https://en.wikipedia.org/wiki/Web_serv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Computer_security" TargetMode="External"/><Relationship Id="rId2" Type="http://schemas.openxmlformats.org/officeDocument/2006/relationships/hyperlink" Target="https://en.wikipedia.org/wiki/Cloud_computing" TargetMode="External"/><Relationship Id="rId1" Type="http://schemas.openxmlformats.org/officeDocument/2006/relationships/slideLayout" Target="../slideLayouts/slideLayout2.xml"/><Relationship Id="rId5" Type="http://schemas.openxmlformats.org/officeDocument/2006/relationships/hyperlink" Target="https://en.wikipedia.org/wiki/Information_security" TargetMode="External"/><Relationship Id="rId4" Type="http://schemas.openxmlformats.org/officeDocument/2006/relationships/hyperlink" Target="https://en.wikipedia.org/wiki/Network_security"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Mrdjd0BZZD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3715020"/>
            <a:ext cx="8361229" cy="2098226"/>
          </a:xfrm>
        </p:spPr>
        <p:txBody>
          <a:bodyPr/>
          <a:lstStyle/>
          <a:p>
            <a:r>
              <a:rPr lang="en-US" dirty="0"/>
              <a:t>Attacking Application Architecture</a:t>
            </a:r>
          </a:p>
          <a:p>
            <a:endParaRPr lang="en-US" dirty="0"/>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F66323-9EDD-42B4-B148-A09A5D97EF3C}"/>
              </a:ext>
            </a:extLst>
          </p:cNvPr>
          <p:cNvSpPr txBox="1"/>
          <p:nvPr/>
        </p:nvSpPr>
        <p:spPr>
          <a:xfrm>
            <a:off x="1331344" y="411193"/>
            <a:ext cx="7832784" cy="71711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i="1" dirty="0"/>
              <a:t>Minimize Trust Relationships</a:t>
            </a:r>
            <a:endParaRPr lang="en-US" sz="2800" b="1" dirty="0"/>
          </a:p>
          <a:p>
            <a:endParaRPr lang="en-US" dirty="0"/>
          </a:p>
          <a:p>
            <a:r>
              <a:rPr lang="en-US" sz="2000" dirty="0"/>
              <a:t>Each tier should implement their own </a:t>
            </a:r>
            <a:r>
              <a:rPr lang="en-US" sz="2200" dirty="0"/>
              <a:t>controls</a:t>
            </a:r>
            <a:r>
              <a:rPr lang="en-US" sz="2000" dirty="0"/>
              <a:t> to defend against unauthorized action . It should not trust other application componants to prevent security.</a:t>
            </a:r>
          </a:p>
          <a:p>
            <a:pPr algn="l"/>
            <a:endParaRPr lang="en-US" dirty="0"/>
          </a:p>
          <a:p>
            <a:pPr marL="457200" indent="-457200">
              <a:buFont typeface="Arial"/>
              <a:buChar char="•"/>
            </a:pPr>
            <a:r>
              <a:rPr lang="en-US" sz="2800" b="1" i="1" dirty="0"/>
              <a:t>Segregate Different Components</a:t>
            </a:r>
            <a:endParaRPr lang="en-US" sz="2800" b="1" dirty="0"/>
          </a:p>
          <a:p>
            <a:endParaRPr lang="en-US" sz="2800" b="1" i="1" dirty="0"/>
          </a:p>
          <a:p>
            <a:r>
              <a:rPr lang="en-US" sz="2000" dirty="0"/>
              <a:t>Each tier should be segregated from interacting with other tier. Implemanting this objective may result in running the different components on different HOST.</a:t>
            </a:r>
            <a:endParaRPr lang="en-US" dirty="0"/>
          </a:p>
          <a:p>
            <a:endParaRPr lang="en-US" sz="2000" dirty="0"/>
          </a:p>
          <a:p>
            <a:pPr marL="457200" indent="-457200">
              <a:buFont typeface="Arial"/>
              <a:buChar char="•"/>
            </a:pPr>
            <a:r>
              <a:rPr lang="en-US" sz="2800" b="1" i="1" dirty="0"/>
              <a:t>Apply Defense in Depth</a:t>
            </a:r>
            <a:endParaRPr lang="en-US" sz="2800" b="1" dirty="0"/>
          </a:p>
          <a:p>
            <a:endParaRPr lang="en-US" sz="2800" b="1" i="1" dirty="0"/>
          </a:p>
          <a:p>
            <a:r>
              <a:rPr lang="en-US" sz="2000" dirty="0"/>
              <a:t>Depending on the different techonology a verity of protaction can be implimented within different componants. The altimate objective is to localize the impact of a successful attack.</a:t>
            </a:r>
            <a:endParaRPr lang="en-US" sz="2800" b="1" i="1" dirty="0"/>
          </a:p>
          <a:p>
            <a:endParaRPr lang="en-US" sz="2800" b="1" i="1" dirty="0"/>
          </a:p>
          <a:p>
            <a:endParaRPr lang="en-US" sz="2000" dirty="0"/>
          </a:p>
          <a:p>
            <a:endParaRPr lang="en-US" dirty="0"/>
          </a:p>
          <a:p>
            <a:endParaRPr lang="en-US" dirty="0"/>
          </a:p>
        </p:txBody>
      </p:sp>
    </p:spTree>
    <p:extLst>
      <p:ext uri="{BB962C8B-B14F-4D97-AF65-F5344CB8AC3E}">
        <p14:creationId xmlns:p14="http://schemas.microsoft.com/office/powerpoint/2010/main" val="320524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7F618-9674-43C1-A393-5FF802044BD5}"/>
              </a:ext>
            </a:extLst>
          </p:cNvPr>
          <p:cNvSpPr>
            <a:spLocks noGrp="1"/>
          </p:cNvSpPr>
          <p:nvPr>
            <p:ph type="title"/>
          </p:nvPr>
        </p:nvSpPr>
        <p:spPr>
          <a:xfrm>
            <a:off x="3363864" y="685800"/>
            <a:ext cx="7705164" cy="1485900"/>
          </a:xfrm>
        </p:spPr>
        <p:txBody>
          <a:bodyPr>
            <a:normAutofit/>
          </a:bodyPr>
          <a:lstStyle/>
          <a:p>
            <a:r>
              <a:rPr lang="en"/>
              <a:t>Shared web hosting service :</a:t>
            </a:r>
            <a:endParaRPr lang="en-US"/>
          </a:p>
          <a:p>
            <a:endParaRPr lang="en-US" dirty="0"/>
          </a:p>
        </p:txBody>
      </p:sp>
      <p:sp>
        <p:nvSpPr>
          <p:cNvPr id="19" name="Rectangle 18">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CB37C1C-0906-4A9F-8EB2-ACC7407AFF15}"/>
              </a:ext>
            </a:extLst>
          </p:cNvPr>
          <p:cNvSpPr>
            <a:spLocks noGrp="1"/>
          </p:cNvSpPr>
          <p:nvPr>
            <p:ph idx="1"/>
          </p:nvPr>
        </p:nvSpPr>
        <p:spPr>
          <a:xfrm>
            <a:off x="3363864" y="1739660"/>
            <a:ext cx="7705164" cy="3581400"/>
          </a:xfrm>
        </p:spPr>
        <p:txBody>
          <a:bodyPr vert="horz" lIns="91440" tIns="45720" rIns="91440" bIns="45720" rtlCol="0" anchor="t">
            <a:noAutofit/>
          </a:bodyPr>
          <a:lstStyle/>
          <a:p>
            <a:pPr marL="383540" indent="-383540"/>
            <a:r>
              <a:rPr lang="en-US" sz="2400" b="1" dirty="0"/>
              <a:t>Shared web hosting service</a:t>
            </a:r>
            <a:r>
              <a:rPr lang="en-US" sz="2400" dirty="0"/>
              <a:t> refers to a </a:t>
            </a:r>
            <a:r>
              <a:rPr lang="en-US" sz="2400" dirty="0">
                <a:hlinkClick r:id="rId2"/>
              </a:rPr>
              <a:t>web hosting service</a:t>
            </a:r>
            <a:r>
              <a:rPr lang="en-US" sz="2400" dirty="0"/>
              <a:t> where many websites reside on one </a:t>
            </a:r>
            <a:r>
              <a:rPr lang="en-US" sz="2400" dirty="0">
                <a:hlinkClick r:id="rId3"/>
              </a:rPr>
              <a:t>web server</a:t>
            </a:r>
            <a:r>
              <a:rPr lang="en-US" sz="2400" dirty="0"/>
              <a:t> connected to the </a:t>
            </a:r>
            <a:r>
              <a:rPr lang="en-US" sz="2400" dirty="0">
                <a:hlinkClick r:id="rId4"/>
              </a:rPr>
              <a:t>Internet</a:t>
            </a:r>
            <a:r>
              <a:rPr lang="en-US" sz="2400" dirty="0"/>
              <a:t>. This is generally the most economical option for hosting, as the overall cost of server maintenance is </a:t>
            </a:r>
            <a:r>
              <a:rPr lang="en-US" sz="2400" dirty="0">
                <a:hlinkClick r:id="rId5"/>
              </a:rPr>
              <a:t>amortized</a:t>
            </a:r>
            <a:r>
              <a:rPr lang="en-US" sz="2400" dirty="0"/>
              <a:t> over many customers.</a:t>
            </a:r>
          </a:p>
          <a:p>
            <a:pPr marL="383540" indent="-383540"/>
            <a:r>
              <a:rPr lang="en-US" sz="2400" dirty="0"/>
              <a:t>Shared hosting allows multiple websites to utilize a single server.</a:t>
            </a:r>
          </a:p>
          <a:p>
            <a:pPr marL="383540" indent="-383540"/>
            <a:r>
              <a:rPr lang="en-US" sz="2400" dirty="0"/>
              <a:t>The advantage of Shared hosting is easily the cheapest and most economical option. However, the cheap price comes with limitations also.</a:t>
            </a:r>
          </a:p>
          <a:p>
            <a:pPr marL="383540" indent="-383540"/>
            <a:endParaRPr lang="en-US" sz="2400" dirty="0"/>
          </a:p>
        </p:txBody>
      </p:sp>
    </p:spTree>
    <p:extLst>
      <p:ext uri="{BB962C8B-B14F-4D97-AF65-F5344CB8AC3E}">
        <p14:creationId xmlns:p14="http://schemas.microsoft.com/office/powerpoint/2010/main" val="170018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 name="Rectangle 8">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2">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1190D0EC-67A4-4164-9551-DAB33FC6E256}"/>
              </a:ext>
            </a:extLst>
          </p:cNvPr>
          <p:cNvSpPr txBox="1"/>
          <p:nvPr/>
        </p:nvSpPr>
        <p:spPr>
          <a:xfrm>
            <a:off x="3522015" y="1178943"/>
            <a:ext cx="7705164" cy="50047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indent="-383540" defTabSz="914400">
              <a:lnSpc>
                <a:spcPct val="94000"/>
              </a:lnSpc>
              <a:spcAft>
                <a:spcPts val="200"/>
              </a:spcAft>
              <a:buFont typeface="Franklin Gothic Book" panose="020B0503020102020204" pitchFamily="34" charset="0"/>
            </a:pPr>
            <a:r>
              <a:rPr lang="en-US" sz="2800" b="1" dirty="0">
                <a:solidFill>
                  <a:schemeClr val="tx2"/>
                </a:solidFill>
              </a:rPr>
              <a:t>Virtual Hosting :</a:t>
            </a:r>
            <a:endParaRPr lang="en-US" sz="2800" dirty="0">
              <a:solidFill>
                <a:schemeClr val="tx2"/>
              </a:solidFill>
            </a:endParaRPr>
          </a:p>
          <a:p>
            <a:pPr indent="-383540" defTabSz="914400">
              <a:lnSpc>
                <a:spcPct val="94000"/>
              </a:lnSpc>
              <a:spcAft>
                <a:spcPts val="200"/>
              </a:spcAft>
              <a:buFont typeface="Franklin Gothic Book" panose="020B0503020102020204" pitchFamily="34" charset="0"/>
            </a:pPr>
            <a:endParaRPr lang="en-US" sz="2800" b="1" dirty="0">
              <a:solidFill>
                <a:schemeClr val="tx2"/>
              </a:solidFill>
            </a:endParaRPr>
          </a:p>
          <a:p>
            <a:pPr indent="-383540" defTabSz="914400">
              <a:lnSpc>
                <a:spcPct val="94000"/>
              </a:lnSpc>
              <a:spcAft>
                <a:spcPts val="200"/>
              </a:spcAft>
              <a:buFont typeface="Franklin Gothic Book" panose="020B0503020102020204" pitchFamily="34" charset="0"/>
            </a:pPr>
            <a:endParaRPr lang="en-US" sz="2800" b="1" dirty="0">
              <a:solidFill>
                <a:schemeClr val="tx2"/>
              </a:solidFill>
            </a:endParaRPr>
          </a:p>
          <a:p>
            <a:pPr indent="-383540" defTabSz="914400">
              <a:lnSpc>
                <a:spcPct val="94000"/>
              </a:lnSpc>
              <a:spcAft>
                <a:spcPts val="200"/>
              </a:spcAft>
              <a:buFont typeface="Arial" panose="020B0503020102020204" pitchFamily="34" charset="0"/>
              <a:buChar char="•"/>
            </a:pPr>
            <a:r>
              <a:rPr lang="en-US" sz="2800" b="1" dirty="0">
                <a:solidFill>
                  <a:schemeClr val="tx2"/>
                </a:solidFill>
              </a:rPr>
              <a:t>Virtual hosting</a:t>
            </a:r>
            <a:r>
              <a:rPr lang="en-US" sz="2800" dirty="0">
                <a:solidFill>
                  <a:schemeClr val="tx2"/>
                </a:solidFill>
              </a:rPr>
              <a:t> is a method for hosting multiple </a:t>
            </a:r>
            <a:r>
              <a:rPr lang="en-US" sz="2800" dirty="0">
                <a:solidFill>
                  <a:schemeClr val="tx2"/>
                </a:solidFill>
                <a:hlinkClick r:id="rId2"/>
              </a:rPr>
              <a:t>domain names</a:t>
            </a:r>
            <a:r>
              <a:rPr lang="en-US" sz="2800" dirty="0">
                <a:solidFill>
                  <a:schemeClr val="tx2"/>
                </a:solidFill>
              </a:rPr>
              <a:t> (with separate handling of each name) on a single </a:t>
            </a:r>
            <a:r>
              <a:rPr lang="en-US" sz="2800" dirty="0">
                <a:solidFill>
                  <a:schemeClr val="tx2"/>
                </a:solidFill>
                <a:hlinkClick r:id="rId3"/>
              </a:rPr>
              <a:t>server</a:t>
            </a:r>
            <a:r>
              <a:rPr lang="en-US" sz="2800" dirty="0">
                <a:solidFill>
                  <a:schemeClr val="tx2"/>
                </a:solidFill>
              </a:rPr>
              <a:t> (or pool of servers).</a:t>
            </a:r>
          </a:p>
          <a:p>
            <a:pPr indent="-383540" defTabSz="914400">
              <a:lnSpc>
                <a:spcPct val="94000"/>
              </a:lnSpc>
              <a:spcAft>
                <a:spcPts val="200"/>
              </a:spcAft>
              <a:buFont typeface="Arial" panose="020B0503020102020204" pitchFamily="34" charset="0"/>
              <a:buChar char="•"/>
            </a:pPr>
            <a:endParaRPr lang="en-US" sz="2800" dirty="0">
              <a:solidFill>
                <a:schemeClr val="tx2"/>
              </a:solidFill>
            </a:endParaRPr>
          </a:p>
          <a:p>
            <a:pPr indent="-383540" defTabSz="914400">
              <a:lnSpc>
                <a:spcPct val="94000"/>
              </a:lnSpc>
              <a:spcAft>
                <a:spcPts val="200"/>
              </a:spcAft>
              <a:buFont typeface="Arial" panose="020B0503020102020204" pitchFamily="34" charset="0"/>
              <a:buChar char="•"/>
            </a:pPr>
            <a:r>
              <a:rPr lang="en-US" sz="2800" dirty="0">
                <a:solidFill>
                  <a:schemeClr val="tx2"/>
                </a:solidFill>
              </a:rPr>
              <a:t>This allows one server to share its resources, such as memory and processor cycles, without requiring all services provided to use the same host name. The term virtual hosting is usually used in reference to </a:t>
            </a:r>
            <a:r>
              <a:rPr lang="en-US" sz="2800" dirty="0">
                <a:solidFill>
                  <a:schemeClr val="tx2"/>
                </a:solidFill>
                <a:hlinkClick r:id="rId4"/>
              </a:rPr>
              <a:t>web servers</a:t>
            </a:r>
            <a:r>
              <a:rPr lang="en-US" sz="2800" dirty="0">
                <a:solidFill>
                  <a:schemeClr val="tx2"/>
                </a:solidFill>
              </a:rPr>
              <a:t> but the principles do carry over to other internet services.</a:t>
            </a:r>
            <a:endParaRPr lang="en-US">
              <a:solidFill>
                <a:schemeClr val="tx2"/>
              </a:solidFill>
            </a:endParaRPr>
          </a:p>
          <a:p>
            <a:pPr indent="-383540" defTabSz="914400">
              <a:lnSpc>
                <a:spcPct val="94000"/>
              </a:lnSpc>
              <a:spcAft>
                <a:spcPts val="200"/>
              </a:spcAft>
              <a:buFont typeface="Franklin Gothic Book" panose="020B0503020102020204" pitchFamily="34" charset="0"/>
            </a:pPr>
            <a:endParaRPr lang="en-US" sz="2800" dirty="0">
              <a:solidFill>
                <a:schemeClr val="tx2"/>
              </a:solidFill>
            </a:endParaRPr>
          </a:p>
          <a:p>
            <a:pPr indent="-383540" defTabSz="914400">
              <a:lnSpc>
                <a:spcPct val="94000"/>
              </a:lnSpc>
              <a:spcAft>
                <a:spcPts val="200"/>
              </a:spcAft>
              <a:buFont typeface="Franklin Gothic Book" panose="020B0503020102020204" pitchFamily="34" charset="0"/>
            </a:pPr>
            <a:endParaRPr lang="en-US" sz="2800" dirty="0">
              <a:solidFill>
                <a:schemeClr val="tx2"/>
              </a:solidFill>
            </a:endParaRPr>
          </a:p>
          <a:p>
            <a:pPr indent="-383540" defTabSz="914400">
              <a:lnSpc>
                <a:spcPct val="94000"/>
              </a:lnSpc>
              <a:spcAft>
                <a:spcPts val="200"/>
              </a:spcAft>
              <a:buFont typeface="Franklin Gothic Book" panose="020B0503020102020204" pitchFamily="34" charset="0"/>
            </a:pPr>
            <a:endParaRPr lang="en-US">
              <a:solidFill>
                <a:schemeClr val="tx2"/>
              </a:solidFill>
            </a:endParaRPr>
          </a:p>
        </p:txBody>
      </p:sp>
    </p:spTree>
    <p:extLst>
      <p:ext uri="{BB962C8B-B14F-4D97-AF65-F5344CB8AC3E}">
        <p14:creationId xmlns:p14="http://schemas.microsoft.com/office/powerpoint/2010/main" val="469605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20887714-9D33-41DE-96A2-753C7E78E3E0}"/>
              </a:ext>
            </a:extLst>
          </p:cNvPr>
          <p:cNvSpPr>
            <a:spLocks noGrp="1"/>
          </p:cNvSpPr>
          <p:nvPr>
            <p:ph type="title"/>
          </p:nvPr>
        </p:nvSpPr>
        <p:spPr>
          <a:xfrm>
            <a:off x="1253764" y="1327355"/>
            <a:ext cx="3559425" cy="4482564"/>
          </a:xfrm>
        </p:spPr>
        <p:txBody>
          <a:bodyPr>
            <a:normAutofit/>
          </a:bodyPr>
          <a:lstStyle/>
          <a:p>
            <a:r>
              <a:rPr lang="en-US" dirty="0"/>
              <a:t>Shared Application Services</a:t>
            </a:r>
          </a:p>
          <a:p>
            <a:endParaRPr lang="en-US" dirty="0"/>
          </a:p>
        </p:txBody>
      </p:sp>
      <p:sp>
        <p:nvSpPr>
          <p:cNvPr id="3" name="Content Placeholder 2">
            <a:extLst>
              <a:ext uri="{FF2B5EF4-FFF2-40B4-BE49-F238E27FC236}">
                <a16:creationId xmlns:a16="http://schemas.microsoft.com/office/drawing/2014/main" id="{61B320D3-94C3-44C8-846B-AA6B06F3A84D}"/>
              </a:ext>
            </a:extLst>
          </p:cNvPr>
          <p:cNvSpPr>
            <a:spLocks noGrp="1"/>
          </p:cNvSpPr>
          <p:nvPr>
            <p:ph idx="1"/>
          </p:nvPr>
        </p:nvSpPr>
        <p:spPr>
          <a:xfrm>
            <a:off x="5194350" y="464715"/>
            <a:ext cx="5778450" cy="5345205"/>
          </a:xfrm>
        </p:spPr>
        <p:txBody>
          <a:bodyPr vert="horz" lIns="91440" tIns="45720" rIns="91440" bIns="45720" rtlCol="0" anchor="t">
            <a:normAutofit/>
          </a:bodyPr>
          <a:lstStyle/>
          <a:p>
            <a:pPr marL="383540" indent="-383540"/>
            <a:r>
              <a:rPr lang="en-US" b="1" dirty="0"/>
              <a:t>Shared services</a:t>
            </a:r>
            <a:r>
              <a:rPr lang="en-US" dirty="0"/>
              <a:t> is the provision of a service by one part of an organization or group, where that service had previously been found, in more than one part of the organization or group.</a:t>
            </a:r>
          </a:p>
          <a:p>
            <a:pPr marL="383540" indent="-383540"/>
            <a:r>
              <a:rPr lang="en-US" dirty="0"/>
              <a:t> Thus the funding and resourcing of the service is shared and the providing department effectively becomes an internal service provider. </a:t>
            </a:r>
          </a:p>
          <a:p>
            <a:pPr marL="383540" indent="-383540"/>
            <a:r>
              <a:rPr lang="en-US" dirty="0"/>
              <a:t>The key here is the idea of 'sharing' within an organization or group. This sharing needs to fundamentally include shared accountability of results by the unit from where the work is migrated to the provider. The provider, on the other hand, needs to ensure that the agreed results are delivered based on defined measures.</a:t>
            </a:r>
          </a:p>
        </p:txBody>
      </p:sp>
      <p:sp>
        <p:nvSpPr>
          <p:cNvPr id="5"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1918027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F299-ADAA-4E20-8EBF-A93B07BDBCCE}"/>
              </a:ext>
            </a:extLst>
          </p:cNvPr>
          <p:cNvSpPr>
            <a:spLocks noGrp="1"/>
          </p:cNvSpPr>
          <p:nvPr>
            <p:ph type="title"/>
          </p:nvPr>
        </p:nvSpPr>
        <p:spPr/>
        <p:txBody>
          <a:bodyPr/>
          <a:lstStyle/>
          <a:p>
            <a:r>
              <a:rPr lang="en-US" dirty="0"/>
              <a:t>Attacking the Cloud :</a:t>
            </a:r>
          </a:p>
        </p:txBody>
      </p:sp>
      <p:sp>
        <p:nvSpPr>
          <p:cNvPr id="3" name="Content Placeholder 2">
            <a:extLst>
              <a:ext uri="{FF2B5EF4-FFF2-40B4-BE49-F238E27FC236}">
                <a16:creationId xmlns:a16="http://schemas.microsoft.com/office/drawing/2014/main" id="{5A64B36D-E260-4F45-9F23-6B767D85D288}"/>
              </a:ext>
            </a:extLst>
          </p:cNvPr>
          <p:cNvSpPr>
            <a:spLocks noGrp="1"/>
          </p:cNvSpPr>
          <p:nvPr>
            <p:ph idx="1"/>
          </p:nvPr>
        </p:nvSpPr>
        <p:spPr/>
        <p:txBody>
          <a:bodyPr vert="horz" lIns="91440" tIns="45720" rIns="91440" bIns="45720" rtlCol="0" anchor="t">
            <a:normAutofit/>
          </a:bodyPr>
          <a:lstStyle/>
          <a:p>
            <a:pPr marL="383540" indent="-383540"/>
            <a:r>
              <a:rPr lang="en-US" sz="2400" dirty="0"/>
              <a:t>Cloud services broadly describes on-demand Internet-based services that provide an API, application, or web interface for consumer interaction</a:t>
            </a:r>
          </a:p>
          <a:p>
            <a:pPr marL="383540" indent="-383540"/>
            <a:r>
              <a:rPr lang="en-US" sz="2400" dirty="0"/>
              <a:t>A frequently mentioned security concern in moving to cloud services is loss of control. Unlike with traditional server or desktop software, there is no way for a consumer to proactively assess the security of a particular cloud service. Yet the consumer is required to hand over all responsibility for the service and data to a third party.</a:t>
            </a:r>
          </a:p>
          <a:p>
            <a:pPr marL="383540" indent="-383540"/>
            <a:endParaRPr lang="en-US" sz="2400" dirty="0"/>
          </a:p>
          <a:p>
            <a:pPr marL="383540" indent="-383540"/>
            <a:endParaRPr lang="en-US" sz="2400" dirty="0"/>
          </a:p>
        </p:txBody>
      </p:sp>
    </p:spTree>
    <p:extLst>
      <p:ext uri="{BB962C8B-B14F-4D97-AF65-F5344CB8AC3E}">
        <p14:creationId xmlns:p14="http://schemas.microsoft.com/office/powerpoint/2010/main" val="156860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4FEB-4E1A-4BD6-B02B-91F1B0286D0A}"/>
              </a:ext>
            </a:extLst>
          </p:cNvPr>
          <p:cNvSpPr>
            <a:spLocks noGrp="1"/>
          </p:cNvSpPr>
          <p:nvPr>
            <p:ph type="title"/>
          </p:nvPr>
        </p:nvSpPr>
        <p:spPr/>
        <p:txBody>
          <a:bodyPr/>
          <a:lstStyle/>
          <a:p>
            <a:r>
              <a:rPr lang="en-US" b="1" dirty="0"/>
              <a:t>Cloud Security :</a:t>
            </a:r>
          </a:p>
        </p:txBody>
      </p:sp>
      <p:sp>
        <p:nvSpPr>
          <p:cNvPr id="3" name="Content Placeholder 2">
            <a:extLst>
              <a:ext uri="{FF2B5EF4-FFF2-40B4-BE49-F238E27FC236}">
                <a16:creationId xmlns:a16="http://schemas.microsoft.com/office/drawing/2014/main" id="{77E7A28F-4861-412F-A7FD-B445F3866C5D}"/>
              </a:ext>
            </a:extLst>
          </p:cNvPr>
          <p:cNvSpPr>
            <a:spLocks noGrp="1"/>
          </p:cNvSpPr>
          <p:nvPr>
            <p:ph idx="1"/>
          </p:nvPr>
        </p:nvSpPr>
        <p:spPr>
          <a:xfrm>
            <a:off x="1141563" y="1696529"/>
            <a:ext cx="9831237" cy="4170871"/>
          </a:xfrm>
        </p:spPr>
        <p:txBody>
          <a:bodyPr vert="horz" lIns="91440" tIns="45720" rIns="91440" bIns="45720" rtlCol="0" anchor="t">
            <a:normAutofit/>
          </a:bodyPr>
          <a:lstStyle/>
          <a:p>
            <a:pPr marL="383540" indent="-383540"/>
            <a:r>
              <a:rPr lang="en-US" sz="2400" dirty="0"/>
              <a:t> </a:t>
            </a:r>
            <a:r>
              <a:rPr lang="en-US" sz="2400" b="1" dirty="0"/>
              <a:t>cloud security</a:t>
            </a:r>
            <a:r>
              <a:rPr lang="en-US" sz="2400" dirty="0"/>
              <a:t> refers to a broad set of policies, technologies, applications, and controls utilized to protect virtualized IP, data, applications, services, and the associated infrastructure of </a:t>
            </a:r>
            <a:r>
              <a:rPr lang="en-US" sz="2400" dirty="0">
                <a:hlinkClick r:id="rId2"/>
              </a:rPr>
              <a:t>cloud computing</a:t>
            </a:r>
            <a:r>
              <a:rPr lang="en-US" sz="2400" dirty="0"/>
              <a:t>. It is a sub-domain of </a:t>
            </a:r>
            <a:r>
              <a:rPr lang="en-US" sz="2400" dirty="0">
                <a:hlinkClick r:id="rId3"/>
              </a:rPr>
              <a:t>computer security</a:t>
            </a:r>
            <a:r>
              <a:rPr lang="en-US" sz="2400" dirty="0"/>
              <a:t>, </a:t>
            </a:r>
            <a:r>
              <a:rPr lang="en-US" sz="2400" dirty="0">
                <a:hlinkClick r:id="rId4"/>
              </a:rPr>
              <a:t>network security</a:t>
            </a:r>
            <a:r>
              <a:rPr lang="en-US" sz="2400" dirty="0"/>
              <a:t>, and, more broadly, </a:t>
            </a:r>
            <a:r>
              <a:rPr lang="en-US" sz="2400" dirty="0">
                <a:hlinkClick r:id="rId5"/>
              </a:rPr>
              <a:t>information security</a:t>
            </a:r>
            <a:r>
              <a:rPr lang="en-US" sz="2400" dirty="0"/>
              <a:t>.</a:t>
            </a:r>
          </a:p>
          <a:p>
            <a:pPr marL="383540" indent="-383540"/>
            <a:r>
              <a:rPr lang="en-US" sz="2400" dirty="0"/>
              <a:t>Four main Cloud security controls :</a:t>
            </a:r>
          </a:p>
          <a:p>
            <a:pPr marL="988060" lvl="1" indent="-457200">
              <a:buAutoNum type="arabicPeriod"/>
            </a:pPr>
            <a:r>
              <a:rPr lang="en-US" sz="2400" i="0" dirty="0">
                <a:latin typeface="Aharoni"/>
                <a:cs typeface="Calibri"/>
              </a:rPr>
              <a:t>Deterrent controls</a:t>
            </a:r>
          </a:p>
          <a:p>
            <a:pPr marL="988060" lvl="1" indent="-457200">
              <a:buAutoNum type="arabicPeriod"/>
            </a:pPr>
            <a:r>
              <a:rPr lang="en-US" sz="2400" i="0" dirty="0">
                <a:latin typeface="Aharoni"/>
                <a:cs typeface="Calibri"/>
              </a:rPr>
              <a:t>Preventive controls</a:t>
            </a:r>
          </a:p>
          <a:p>
            <a:pPr marL="988060" lvl="1" indent="-457200">
              <a:buAutoNum type="arabicPeriod"/>
            </a:pPr>
            <a:r>
              <a:rPr lang="en-US" sz="2400" i="0" dirty="0">
                <a:latin typeface="Aharoni"/>
                <a:cs typeface="Calibri"/>
              </a:rPr>
              <a:t>Detective controls</a:t>
            </a:r>
          </a:p>
          <a:p>
            <a:pPr marL="988060" lvl="1" indent="-457200">
              <a:buAutoNum type="arabicPeriod"/>
            </a:pPr>
            <a:r>
              <a:rPr lang="en-US" sz="2400" i="0" dirty="0">
                <a:latin typeface="Aharoni"/>
                <a:cs typeface="Calibri"/>
              </a:rPr>
              <a:t>Corrective controls</a:t>
            </a:r>
          </a:p>
        </p:txBody>
      </p:sp>
    </p:spTree>
    <p:extLst>
      <p:ext uri="{BB962C8B-B14F-4D97-AF65-F5344CB8AC3E}">
        <p14:creationId xmlns:p14="http://schemas.microsoft.com/office/powerpoint/2010/main" val="84611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4422-AB85-4EB4-8D21-F01AD68B7F1B}"/>
              </a:ext>
            </a:extLst>
          </p:cNvPr>
          <p:cNvSpPr>
            <a:spLocks noGrp="1"/>
          </p:cNvSpPr>
          <p:nvPr>
            <p:ph type="title"/>
          </p:nvPr>
        </p:nvSpPr>
        <p:spPr/>
        <p:txBody>
          <a:bodyPr/>
          <a:lstStyle/>
          <a:p>
            <a:r>
              <a:rPr lang="en-US" dirty="0"/>
              <a:t>Video :</a:t>
            </a:r>
          </a:p>
        </p:txBody>
      </p:sp>
      <p:sp>
        <p:nvSpPr>
          <p:cNvPr id="3" name="Content Placeholder 2">
            <a:extLst>
              <a:ext uri="{FF2B5EF4-FFF2-40B4-BE49-F238E27FC236}">
                <a16:creationId xmlns:a16="http://schemas.microsoft.com/office/drawing/2014/main" id="{28B32B6F-815C-45C5-AB17-CD5A1715D650}"/>
              </a:ext>
            </a:extLst>
          </p:cNvPr>
          <p:cNvSpPr>
            <a:spLocks noGrp="1"/>
          </p:cNvSpPr>
          <p:nvPr>
            <p:ph idx="1"/>
          </p:nvPr>
        </p:nvSpPr>
        <p:spPr/>
        <p:txBody>
          <a:bodyPr vert="horz" lIns="91440" tIns="45720" rIns="91440" bIns="45720" rtlCol="0" anchor="t">
            <a:normAutofit/>
          </a:bodyPr>
          <a:lstStyle/>
          <a:p>
            <a:pPr marL="383540" indent="-383540"/>
            <a:r>
              <a:rPr lang="en-US" dirty="0">
                <a:hlinkClick r:id="rId2"/>
              </a:rPr>
              <a:t>https://www.youtube.com/watch?v=Mrdjd0BZZDM</a:t>
            </a:r>
            <a:endParaRPr lang="en-US"/>
          </a:p>
        </p:txBody>
      </p:sp>
    </p:spTree>
    <p:extLst>
      <p:ext uri="{BB962C8B-B14F-4D97-AF65-F5344CB8AC3E}">
        <p14:creationId xmlns:p14="http://schemas.microsoft.com/office/powerpoint/2010/main" val="2384677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05A8-D08E-42C2-8661-1F696D8861EC}"/>
              </a:ext>
            </a:extLst>
          </p:cNvPr>
          <p:cNvSpPr>
            <a:spLocks noGrp="1"/>
          </p:cNvSpPr>
          <p:nvPr>
            <p:ph type="title"/>
          </p:nvPr>
        </p:nvSpPr>
        <p:spPr>
          <a:xfrm>
            <a:off x="765025" y="812530"/>
            <a:ext cx="9612971" cy="2852737"/>
          </a:xfrm>
        </p:spPr>
        <p:txBody>
          <a:bodyPr/>
          <a:lstStyle/>
          <a:p>
            <a:r>
              <a:rPr lang="en-US" dirty="0"/>
              <a:t>"Be Smart Be secure"</a:t>
            </a:r>
            <a:br>
              <a:rPr lang="en-US" dirty="0"/>
            </a:br>
            <a:r>
              <a:rPr lang="en-US" dirty="0"/>
              <a:t>Thank You!</a:t>
            </a:r>
          </a:p>
        </p:txBody>
      </p:sp>
      <p:sp>
        <p:nvSpPr>
          <p:cNvPr id="3" name="Text Placeholder 2">
            <a:extLst>
              <a:ext uri="{FF2B5EF4-FFF2-40B4-BE49-F238E27FC236}">
                <a16:creationId xmlns:a16="http://schemas.microsoft.com/office/drawing/2014/main" id="{BEBB3548-5DDC-4532-9FA3-CAEC1E5B7076}"/>
              </a:ext>
            </a:extLst>
          </p:cNvPr>
          <p:cNvSpPr>
            <a:spLocks noGrp="1"/>
          </p:cNvSpPr>
          <p:nvPr>
            <p:ph type="body" idx="1"/>
          </p:nvPr>
        </p:nvSpPr>
        <p:spPr>
          <a:xfrm>
            <a:off x="765025" y="4101309"/>
            <a:ext cx="9612971" cy="1143324"/>
          </a:xfrm>
        </p:spPr>
        <p:txBody>
          <a:bodyPr vert="horz" lIns="91440" tIns="45720" rIns="91440" bIns="45720" rtlCol="0" anchor="t">
            <a:normAutofit/>
          </a:bodyPr>
          <a:lstStyle/>
          <a:p>
            <a:r>
              <a:rPr lang="en-US" dirty="0"/>
              <a:t>-VISHESHKUMAR NAIK.</a:t>
            </a:r>
          </a:p>
        </p:txBody>
      </p:sp>
    </p:spTree>
    <p:extLst>
      <p:ext uri="{BB962C8B-B14F-4D97-AF65-F5344CB8AC3E}">
        <p14:creationId xmlns:p14="http://schemas.microsoft.com/office/powerpoint/2010/main" val="138523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60EF-CA95-4B31-92DA-65ED59871E4E}"/>
              </a:ext>
            </a:extLst>
          </p:cNvPr>
          <p:cNvSpPr>
            <a:spLocks noGrp="1"/>
          </p:cNvSpPr>
          <p:nvPr>
            <p:ph type="title"/>
          </p:nvPr>
        </p:nvSpPr>
        <p:spPr>
          <a:xfrm>
            <a:off x="1371600" y="685800"/>
            <a:ext cx="9601200" cy="1485900"/>
          </a:xfrm>
        </p:spPr>
        <p:txBody>
          <a:bodyPr>
            <a:normAutofit/>
          </a:bodyPr>
          <a:lstStyle/>
          <a:p>
            <a:r>
              <a:rPr lang="en-US" dirty="0"/>
              <a:t>Outline :</a:t>
            </a:r>
          </a:p>
        </p:txBody>
      </p:sp>
      <p:graphicFrame>
        <p:nvGraphicFramePr>
          <p:cNvPr id="7" name="Diagram 7">
            <a:extLst>
              <a:ext uri="{FF2B5EF4-FFF2-40B4-BE49-F238E27FC236}">
                <a16:creationId xmlns:a16="http://schemas.microsoft.com/office/drawing/2014/main" id="{F9624977-3487-42B5-B297-EEC2EEA2A576}"/>
              </a:ext>
            </a:extLst>
          </p:cNvPr>
          <p:cNvGraphicFramePr/>
          <p:nvPr>
            <p:extLst>
              <p:ext uri="{D42A27DB-BD31-4B8C-83A1-F6EECF244321}">
                <p14:modId xmlns:p14="http://schemas.microsoft.com/office/powerpoint/2010/main" val="160091385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898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9BA8-B8D5-4B80-B7C7-1FB413729269}"/>
              </a:ext>
            </a:extLst>
          </p:cNvPr>
          <p:cNvSpPr>
            <a:spLocks noGrp="1"/>
          </p:cNvSpPr>
          <p:nvPr>
            <p:ph type="title"/>
          </p:nvPr>
        </p:nvSpPr>
        <p:spPr/>
        <p:txBody>
          <a:bodyPr/>
          <a:lstStyle/>
          <a:p>
            <a:r>
              <a:rPr lang="en-US" dirty="0"/>
              <a:t>Tiered Architectures</a:t>
            </a:r>
          </a:p>
          <a:p>
            <a:endParaRPr lang="en-US" dirty="0"/>
          </a:p>
        </p:txBody>
      </p:sp>
      <p:sp>
        <p:nvSpPr>
          <p:cNvPr id="3" name="Content Placeholder 2">
            <a:extLst>
              <a:ext uri="{FF2B5EF4-FFF2-40B4-BE49-F238E27FC236}">
                <a16:creationId xmlns:a16="http://schemas.microsoft.com/office/drawing/2014/main" id="{C675355F-2B58-4C19-B2AF-5555D0C9C14F}"/>
              </a:ext>
            </a:extLst>
          </p:cNvPr>
          <p:cNvSpPr>
            <a:spLocks noGrp="1"/>
          </p:cNvSpPr>
          <p:nvPr>
            <p:ph idx="1"/>
          </p:nvPr>
        </p:nvSpPr>
        <p:spPr>
          <a:xfrm>
            <a:off x="1371600" y="2300378"/>
            <a:ext cx="9601200" cy="4559060"/>
          </a:xfrm>
        </p:spPr>
        <p:txBody>
          <a:bodyPr vert="horz" lIns="91440" tIns="45720" rIns="91440" bIns="45720" rtlCol="0" anchor="t">
            <a:normAutofit/>
          </a:bodyPr>
          <a:lstStyle/>
          <a:p>
            <a:pPr marL="0" indent="0">
              <a:buNone/>
            </a:pPr>
            <a:r>
              <a:rPr lang="en-US" sz="2800" dirty="0"/>
              <a:t>Most web applications use a multitiered architecture, in which the application's user interface, business logic, and data storage are divided between multiple layers, which may use different technologies and be implemented on different physical computers.</a:t>
            </a:r>
          </a:p>
        </p:txBody>
      </p:sp>
    </p:spTree>
    <p:extLst>
      <p:ext uri="{BB962C8B-B14F-4D97-AF65-F5344CB8AC3E}">
        <p14:creationId xmlns:p14="http://schemas.microsoft.com/office/powerpoint/2010/main" val="56575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B2CEF-AB85-4BA6-BE4B-36043E666CDD}"/>
              </a:ext>
            </a:extLst>
          </p:cNvPr>
          <p:cNvSpPr>
            <a:spLocks noGrp="1"/>
          </p:cNvSpPr>
          <p:nvPr>
            <p:ph type="title"/>
          </p:nvPr>
        </p:nvSpPr>
        <p:spPr>
          <a:xfrm>
            <a:off x="640080" y="639704"/>
            <a:ext cx="3299579" cy="5577840"/>
          </a:xfrm>
        </p:spPr>
        <p:txBody>
          <a:bodyPr anchor="ctr">
            <a:normAutofit/>
          </a:bodyPr>
          <a:lstStyle/>
          <a:p>
            <a:pPr algn="ctr"/>
            <a:r>
              <a:rPr lang="en-US" dirty="0"/>
              <a:t>A common Tier architecture involves the following layers:</a:t>
            </a:r>
            <a:endParaRPr lang="en-US"/>
          </a:p>
        </p:txBody>
      </p:sp>
      <p:graphicFrame>
        <p:nvGraphicFramePr>
          <p:cNvPr id="4" name="Diagram 3">
            <a:extLst>
              <a:ext uri="{FF2B5EF4-FFF2-40B4-BE49-F238E27FC236}">
                <a16:creationId xmlns:a16="http://schemas.microsoft.com/office/drawing/2014/main" id="{BE0188E8-2BC8-43E7-BEF8-12FAF022D506}"/>
              </a:ext>
            </a:extLst>
          </p:cNvPr>
          <p:cNvGraphicFramePr/>
          <p:nvPr>
            <p:extLst>
              <p:ext uri="{D42A27DB-BD31-4B8C-83A1-F6EECF244321}">
                <p14:modId xmlns:p14="http://schemas.microsoft.com/office/powerpoint/2010/main" val="2614771852"/>
              </p:ext>
            </p:extLst>
          </p:nvPr>
        </p:nvGraphicFramePr>
        <p:xfrm>
          <a:off x="4858340" y="639705"/>
          <a:ext cx="6549436" cy="6224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749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1FC95F-D7C5-4F13-BCCA-7E83886417DF}"/>
              </a:ext>
            </a:extLst>
          </p:cNvPr>
          <p:cNvSpPr>
            <a:spLocks noGrp="1"/>
          </p:cNvSpPr>
          <p:nvPr>
            <p:ph type="title"/>
          </p:nvPr>
        </p:nvSpPr>
        <p:spPr>
          <a:xfrm>
            <a:off x="640081" y="791570"/>
            <a:ext cx="4018839" cy="5262390"/>
          </a:xfrm>
        </p:spPr>
        <p:txBody>
          <a:bodyPr anchor="ctr">
            <a:normAutofit/>
          </a:bodyPr>
          <a:lstStyle/>
          <a:p>
            <a:pPr algn="r"/>
            <a:r>
              <a:rPr lang="en-US" sz="5400">
                <a:solidFill>
                  <a:schemeClr val="bg2"/>
                </a:solidFill>
              </a:rPr>
              <a:t>Attacking Tiered Architectures</a:t>
            </a:r>
          </a:p>
          <a:p>
            <a:pPr algn="r"/>
            <a:endParaRPr lang="en-US" sz="5400">
              <a:solidFill>
                <a:schemeClr val="bg2"/>
              </a:solidFill>
            </a:endParaRPr>
          </a:p>
        </p:txBody>
      </p:sp>
      <p:sp>
        <p:nvSpPr>
          <p:cNvPr id="9"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99C4CB1-4612-42A9-B83C-08A75D6F15E4}"/>
              </a:ext>
            </a:extLst>
          </p:cNvPr>
          <p:cNvSpPr>
            <a:spLocks noGrp="1"/>
          </p:cNvSpPr>
          <p:nvPr>
            <p:ph idx="1"/>
          </p:nvPr>
        </p:nvSpPr>
        <p:spPr>
          <a:xfrm>
            <a:off x="6176720" y="791570"/>
            <a:ext cx="4892308" cy="5262390"/>
          </a:xfrm>
        </p:spPr>
        <p:txBody>
          <a:bodyPr vert="horz" lIns="91440" tIns="45720" rIns="91440" bIns="45720" rtlCol="0" anchor="ctr">
            <a:normAutofit/>
          </a:bodyPr>
          <a:lstStyle/>
          <a:p>
            <a:pPr marL="383540" indent="-383540"/>
            <a:r>
              <a:rPr lang="en-US" sz="2400" dirty="0"/>
              <a:t>If any defect exist within the implementation of a multitiered architecture, these may introduce security concerns. </a:t>
            </a:r>
          </a:p>
          <a:p>
            <a:pPr marL="383540" indent="-383540"/>
            <a:r>
              <a:rPr lang="en-US" sz="2400" dirty="0"/>
              <a:t> Understanding the multitiered model can help you attack a web application by helping you identify where different security defenses ( access controls , validation) are implemented and how these may break down across tier boundaries.</a:t>
            </a:r>
          </a:p>
        </p:txBody>
      </p:sp>
    </p:spTree>
    <p:extLst>
      <p:ext uri="{BB962C8B-B14F-4D97-AF65-F5344CB8AC3E}">
        <p14:creationId xmlns:p14="http://schemas.microsoft.com/office/powerpoint/2010/main" val="36164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45F8B-34BA-49A0-9B90-550273F8E2B3}"/>
              </a:ext>
            </a:extLst>
          </p:cNvPr>
          <p:cNvSpPr>
            <a:spLocks noGrp="1"/>
          </p:cNvSpPr>
          <p:nvPr>
            <p:ph type="title"/>
          </p:nvPr>
        </p:nvSpPr>
        <p:spPr>
          <a:xfrm>
            <a:off x="640080" y="639704"/>
            <a:ext cx="3299579" cy="5577840"/>
          </a:xfrm>
        </p:spPr>
        <p:txBody>
          <a:bodyPr anchor="ctr">
            <a:normAutofit/>
          </a:bodyPr>
          <a:lstStyle/>
          <a:p>
            <a:pPr algn="ctr"/>
            <a:r>
              <a:rPr lang="en-US" dirty="0"/>
              <a:t>Attacks on Tiered Architecture is broadly divided into 3 main categories :</a:t>
            </a:r>
            <a:endParaRPr lang="en-US"/>
          </a:p>
        </p:txBody>
      </p:sp>
      <p:graphicFrame>
        <p:nvGraphicFramePr>
          <p:cNvPr id="5" name="Content Placeholder 2">
            <a:extLst>
              <a:ext uri="{FF2B5EF4-FFF2-40B4-BE49-F238E27FC236}">
                <a16:creationId xmlns:a16="http://schemas.microsoft.com/office/drawing/2014/main" id="{F9995845-F0CE-420C-8258-8F8B634E8ED2}"/>
              </a:ext>
            </a:extLst>
          </p:cNvPr>
          <p:cNvGraphicFramePr>
            <a:graphicFrameLocks noGrp="1"/>
          </p:cNvGraphicFramePr>
          <p:nvPr>
            <p:ph idx="1"/>
            <p:extLst>
              <p:ext uri="{D42A27DB-BD31-4B8C-83A1-F6EECF244321}">
                <p14:modId xmlns:p14="http://schemas.microsoft.com/office/powerpoint/2010/main" val="4029016156"/>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106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F84ABBB-A35E-4FB8-8AF3-F53D130FBFDF}"/>
              </a:ext>
            </a:extLst>
          </p:cNvPr>
          <p:cNvSpPr>
            <a:spLocks noGrp="1"/>
          </p:cNvSpPr>
          <p:nvPr>
            <p:ph type="title"/>
          </p:nvPr>
        </p:nvSpPr>
        <p:spPr>
          <a:xfrm>
            <a:off x="309402" y="791570"/>
            <a:ext cx="4018839" cy="5262390"/>
          </a:xfrm>
        </p:spPr>
        <p:txBody>
          <a:bodyPr anchor="ctr">
            <a:normAutofit/>
          </a:bodyPr>
          <a:lstStyle/>
          <a:p>
            <a:pPr algn="r"/>
            <a:r>
              <a:rPr lang="en-US" sz="5400" dirty="0">
                <a:solidFill>
                  <a:schemeClr val="bg2"/>
                </a:solidFill>
              </a:rPr>
              <a:t> </a:t>
            </a:r>
            <a:r>
              <a:rPr lang="en-US" sz="5400">
                <a:solidFill>
                  <a:schemeClr val="bg2"/>
                </a:solidFill>
              </a:rPr>
              <a:t>Decryption Algorithms</a:t>
            </a:r>
          </a:p>
          <a:p>
            <a:pPr algn="r"/>
            <a:endParaRPr lang="en-US" sz="5400">
              <a:solidFill>
                <a:schemeClr val="bg2"/>
              </a:solidFill>
            </a:endParaRPr>
          </a:p>
        </p:txBody>
      </p:sp>
      <p:sp>
        <p:nvSpPr>
          <p:cNvPr id="6"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F61D80D-451D-46DB-A09E-49F73B9C636E}"/>
              </a:ext>
            </a:extLst>
          </p:cNvPr>
          <p:cNvSpPr>
            <a:spLocks noGrp="1"/>
          </p:cNvSpPr>
          <p:nvPr>
            <p:ph idx="1"/>
          </p:nvPr>
        </p:nvSpPr>
        <p:spPr>
          <a:xfrm>
            <a:off x="6234229" y="1337910"/>
            <a:ext cx="4892308" cy="5262390"/>
          </a:xfrm>
        </p:spPr>
        <p:txBody>
          <a:bodyPr vert="horz" lIns="91440" tIns="45720" rIns="91440" bIns="45720" rtlCol="0" anchor="ctr">
            <a:noAutofit/>
          </a:bodyPr>
          <a:lstStyle/>
          <a:p>
            <a:pPr marL="383540" indent="-383540"/>
            <a:r>
              <a:rPr lang="en-US" sz="2200" dirty="0"/>
              <a:t>Encryption and Decryption technique is widely used for protecting the Tiers. In that a 'key' is used as a piece of information  in combination with an </a:t>
            </a:r>
            <a:r>
              <a:rPr lang="en-US" sz="2200" b="1" dirty="0"/>
              <a:t>algorithm</a:t>
            </a:r>
            <a:r>
              <a:rPr lang="en-US" sz="2200" dirty="0"/>
              <a:t> (a 'cipher') to transform plaintext into ciphertext (encryption) and vice versa (</a:t>
            </a:r>
            <a:r>
              <a:rPr lang="en-US" sz="2200" b="1" dirty="0"/>
              <a:t>decryption</a:t>
            </a:r>
            <a:r>
              <a:rPr lang="en-US" sz="2200" dirty="0"/>
              <a:t>)</a:t>
            </a:r>
          </a:p>
          <a:p>
            <a:pPr marL="383540" indent="-383540"/>
            <a:r>
              <a:rPr lang="en-US" sz="2200" dirty="0"/>
              <a:t>Different types of Algorithms:</a:t>
            </a:r>
          </a:p>
          <a:p>
            <a:pPr marL="457200" indent="-457200">
              <a:buAutoNum type="arabicPeriod"/>
            </a:pPr>
            <a:r>
              <a:rPr lang="en-US" sz="2200" dirty="0"/>
              <a:t>Symmetric-key encryption. ...</a:t>
            </a:r>
          </a:p>
          <a:p>
            <a:pPr marL="457200" indent="-457200">
              <a:buAutoNum type="arabicPeriod"/>
            </a:pPr>
            <a:r>
              <a:rPr lang="en-US" sz="2200" dirty="0"/>
              <a:t>Diffie-Hellman-Merkle key exchange. ...</a:t>
            </a:r>
          </a:p>
          <a:p>
            <a:pPr marL="457200" indent="-457200">
              <a:buAutoNum type="arabicPeriod"/>
            </a:pPr>
            <a:r>
              <a:rPr lang="en-US" sz="2200" dirty="0"/>
              <a:t>Asymmetrical-key </a:t>
            </a:r>
            <a:r>
              <a:rPr lang="en-US" sz="2200" b="1" dirty="0"/>
              <a:t>algorithms</a:t>
            </a:r>
            <a:r>
              <a:rPr lang="en-US" sz="2200" dirty="0"/>
              <a:t>. ...</a:t>
            </a:r>
          </a:p>
          <a:p>
            <a:pPr marL="457200" indent="-457200">
              <a:buAutoNum type="arabicPeriod"/>
            </a:pPr>
            <a:r>
              <a:rPr lang="en-US" sz="2200" dirty="0"/>
              <a:t>RSA </a:t>
            </a:r>
            <a:r>
              <a:rPr lang="en-US" sz="2200" b="1" dirty="0"/>
              <a:t>algorithm</a:t>
            </a:r>
            <a:r>
              <a:rPr lang="en-US" sz="2200" dirty="0"/>
              <a:t>.</a:t>
            </a:r>
          </a:p>
          <a:p>
            <a:pPr lvl="2" indent="-383540">
              <a:buAutoNum type="arabicPeriod"/>
            </a:pPr>
            <a:endParaRPr lang="en-US" sz="2200" i="0" dirty="0"/>
          </a:p>
          <a:p>
            <a:pPr marL="383540" indent="-383540"/>
            <a:endParaRPr lang="en-US" sz="2200" dirty="0"/>
          </a:p>
        </p:txBody>
      </p:sp>
    </p:spTree>
    <p:extLst>
      <p:ext uri="{BB962C8B-B14F-4D97-AF65-F5344CB8AC3E}">
        <p14:creationId xmlns:p14="http://schemas.microsoft.com/office/powerpoint/2010/main" val="240781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91AC-F3B3-4962-BDEC-A1C575AE329B}"/>
              </a:ext>
            </a:extLst>
          </p:cNvPr>
          <p:cNvSpPr>
            <a:spLocks noGrp="1"/>
          </p:cNvSpPr>
          <p:nvPr>
            <p:ph type="title"/>
          </p:nvPr>
        </p:nvSpPr>
        <p:spPr>
          <a:xfrm>
            <a:off x="1371600" y="685800"/>
            <a:ext cx="9601200" cy="1485900"/>
          </a:xfrm>
        </p:spPr>
        <p:txBody>
          <a:bodyPr/>
          <a:lstStyle/>
          <a:p>
            <a:r>
              <a:rPr lang="en-US"/>
              <a:t>Example of Decryption Algorithms:</a:t>
            </a:r>
          </a:p>
          <a:p>
            <a:endParaRPr lang="en-US" dirty="0"/>
          </a:p>
        </p:txBody>
      </p:sp>
      <p:sp>
        <p:nvSpPr>
          <p:cNvPr id="3" name="Content Placeholder 2">
            <a:extLst>
              <a:ext uri="{FF2B5EF4-FFF2-40B4-BE49-F238E27FC236}">
                <a16:creationId xmlns:a16="http://schemas.microsoft.com/office/drawing/2014/main" id="{349C119D-00FF-439D-97F4-C37D692E8FEB}"/>
              </a:ext>
            </a:extLst>
          </p:cNvPr>
          <p:cNvSpPr>
            <a:spLocks noGrp="1"/>
          </p:cNvSpPr>
          <p:nvPr>
            <p:ph idx="1"/>
          </p:nvPr>
        </p:nvSpPr>
        <p:spPr>
          <a:xfrm>
            <a:off x="1371600" y="2286000"/>
            <a:ext cx="10420709" cy="4444041"/>
          </a:xfrm>
        </p:spPr>
        <p:txBody>
          <a:bodyPr vert="horz" lIns="91440" tIns="45720" rIns="91440" bIns="45720" rtlCol="0" anchor="t">
            <a:normAutofit/>
          </a:bodyPr>
          <a:lstStyle/>
          <a:p>
            <a:pPr marL="383540" indent="-383540"/>
            <a:r>
              <a:rPr lang="en-US" sz="2400"/>
              <a:t>The most common examples of this are a user's security questions (which may be verified interactively with a help desk) and payment card information (which is needed to process payments). To achieve this, a two-way encryption- decryption algorithm is employed.</a:t>
            </a:r>
          </a:p>
        </p:txBody>
      </p:sp>
    </p:spTree>
    <p:extLst>
      <p:ext uri="{BB962C8B-B14F-4D97-AF65-F5344CB8AC3E}">
        <p14:creationId xmlns:p14="http://schemas.microsoft.com/office/powerpoint/2010/main" val="92344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669C-E32B-4128-B970-213577CB1570}"/>
              </a:ext>
            </a:extLst>
          </p:cNvPr>
          <p:cNvSpPr>
            <a:spLocks noGrp="1"/>
          </p:cNvSpPr>
          <p:nvPr>
            <p:ph type="title"/>
          </p:nvPr>
        </p:nvSpPr>
        <p:spPr/>
        <p:txBody>
          <a:bodyPr/>
          <a:lstStyle/>
          <a:p>
            <a:r>
              <a:rPr lang="en-US"/>
              <a:t>Securing Tiered Architectures :</a:t>
            </a:r>
          </a:p>
          <a:p>
            <a:endParaRPr lang="en-US" dirty="0"/>
          </a:p>
        </p:txBody>
      </p:sp>
      <p:sp>
        <p:nvSpPr>
          <p:cNvPr id="4" name="TextBox 3">
            <a:extLst>
              <a:ext uri="{FF2B5EF4-FFF2-40B4-BE49-F238E27FC236}">
                <a16:creationId xmlns:a16="http://schemas.microsoft.com/office/drawing/2014/main" id="{6EB71D1A-2533-4D31-A0E6-3A9768196637}"/>
              </a:ext>
            </a:extLst>
          </p:cNvPr>
          <p:cNvSpPr txBox="1"/>
          <p:nvPr/>
        </p:nvSpPr>
        <p:spPr>
          <a:xfrm>
            <a:off x="1374475" y="1719532"/>
            <a:ext cx="629440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In 3 ways we can provide security to the Tiered </a:t>
            </a:r>
            <a:r>
              <a:rPr lang="en-US" sz="2400"/>
              <a:t>Architecture:</a:t>
            </a:r>
          </a:p>
        </p:txBody>
      </p:sp>
      <p:graphicFrame>
        <p:nvGraphicFramePr>
          <p:cNvPr id="42" name="Diagram 3">
            <a:extLst>
              <a:ext uri="{FF2B5EF4-FFF2-40B4-BE49-F238E27FC236}">
                <a16:creationId xmlns:a16="http://schemas.microsoft.com/office/drawing/2014/main" id="{6C2D75CF-6A8B-4C69-BE1A-1FE7C26DCFE4}"/>
              </a:ext>
            </a:extLst>
          </p:cNvPr>
          <p:cNvGraphicFramePr/>
          <p:nvPr/>
        </p:nvGraphicFramePr>
        <p:xfrm>
          <a:off x="1371600" y="2731698"/>
          <a:ext cx="9601200" cy="3135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93134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Crop</vt:lpstr>
      <vt:lpstr>Attacking Application Architecture </vt:lpstr>
      <vt:lpstr>Outline :</vt:lpstr>
      <vt:lpstr>Tiered Architectures </vt:lpstr>
      <vt:lpstr>A common Tier architecture involves the following layers:</vt:lpstr>
      <vt:lpstr>Attacking Tiered Architectures </vt:lpstr>
      <vt:lpstr>Attacks on Tiered Architecture is broadly divided into 3 main categories :</vt:lpstr>
      <vt:lpstr> Decryption Algorithms </vt:lpstr>
      <vt:lpstr>Example of Decryption Algorithms: </vt:lpstr>
      <vt:lpstr>Securing Tiered Architectures : </vt:lpstr>
      <vt:lpstr>PowerPoint Presentation</vt:lpstr>
      <vt:lpstr>Shared web hosting service : </vt:lpstr>
      <vt:lpstr>PowerPoint Presentation</vt:lpstr>
      <vt:lpstr>Shared Application Services </vt:lpstr>
      <vt:lpstr>Attacking the Cloud :</vt:lpstr>
      <vt:lpstr>Cloud Security :</vt:lpstr>
      <vt:lpstr>Video :</vt:lpstr>
      <vt:lpstr>"Be Smart Be secure"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576</cp:revision>
  <dcterms:created xsi:type="dcterms:W3CDTF">2015-09-21T23:24:45Z</dcterms:created>
  <dcterms:modified xsi:type="dcterms:W3CDTF">2019-04-11T18:34:43Z</dcterms:modified>
</cp:coreProperties>
</file>