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2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1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134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82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2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17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56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314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1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67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15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12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46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24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33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8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0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D78C4B-DDA4-446E-984C-9670F4461FA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1E97399-CA71-4B25-AEB0-51A95F1F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901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207E4E8C-1C90-3C20-2516-24780B04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40" y="1909482"/>
            <a:ext cx="4134720" cy="232578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1CB499A-2461-210B-181B-4364E459717C}"/>
              </a:ext>
            </a:extLst>
          </p:cNvPr>
          <p:cNvSpPr/>
          <p:nvPr/>
        </p:nvSpPr>
        <p:spPr>
          <a:xfrm>
            <a:off x="537508" y="2375647"/>
            <a:ext cx="2895600" cy="134470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 </a:t>
            </a:r>
          </a:p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B6D30E1-421F-C628-B06C-D843FF1B078C}"/>
              </a:ext>
            </a:extLst>
          </p:cNvPr>
          <p:cNvSpPr/>
          <p:nvPr/>
        </p:nvSpPr>
        <p:spPr>
          <a:xfrm>
            <a:off x="532030" y="4178252"/>
            <a:ext cx="2895600" cy="134470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Treinamento inicial</a:t>
            </a:r>
            <a:r>
              <a:rPr lang="pt-BR" sz="1050" dirty="0"/>
              <a:t>: O modelo e treinado em uma ampla gama de tarefa de processamento de linguagem natural usando uma vasta quantidade de dados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FF45983-0666-D830-6EE9-8F0DA224A1CE}"/>
              </a:ext>
            </a:extLst>
          </p:cNvPr>
          <p:cNvSpPr/>
          <p:nvPr/>
        </p:nvSpPr>
        <p:spPr>
          <a:xfrm>
            <a:off x="8875058" y="564776"/>
            <a:ext cx="2895600" cy="134470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Avaliação</a:t>
            </a:r>
            <a:r>
              <a:rPr lang="pt-BR" sz="1050" dirty="0"/>
              <a:t>: O modelo é avaliado em diferentes métricas para medir sua quantidade de dados.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5A6A3F-192E-3B83-3DA2-F136551DB5C9}"/>
              </a:ext>
            </a:extLst>
          </p:cNvPr>
          <p:cNvSpPr/>
          <p:nvPr/>
        </p:nvSpPr>
        <p:spPr>
          <a:xfrm>
            <a:off x="8875058" y="2277035"/>
            <a:ext cx="2895600" cy="134470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Ajuste fino </a:t>
            </a:r>
            <a:r>
              <a:rPr lang="pt-BR" sz="1050" dirty="0"/>
              <a:t>(Fine-</a:t>
            </a:r>
            <a:r>
              <a:rPr lang="pt-BR" sz="1050" dirty="0" err="1"/>
              <a:t>tuning</a:t>
            </a:r>
            <a:r>
              <a:rPr lang="pt-BR" sz="1050" dirty="0"/>
              <a:t>):O modelo é ajustado para tarefas especificas ou domínios se necessário para melhorar sua adequação a determinados contextos ou aplicações 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4521C15-0D1A-A50D-A4A1-595AEAB5DEA8}"/>
              </a:ext>
            </a:extLst>
          </p:cNvPr>
          <p:cNvSpPr/>
          <p:nvPr/>
        </p:nvSpPr>
        <p:spPr>
          <a:xfrm>
            <a:off x="8888506" y="4178252"/>
            <a:ext cx="2895600" cy="134470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Testes de qualidade: </a:t>
            </a:r>
            <a:r>
              <a:rPr lang="pt-BR" sz="1050" dirty="0">
                <a:solidFill>
                  <a:schemeClr val="tx1"/>
                </a:solidFill>
              </a:rPr>
              <a:t>O modelo e testado em varias situações e cenários para garantir que esteja funcionando conforme o esperado .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CF64F96-9340-FD40-FFC6-272A9EB51580}"/>
              </a:ext>
            </a:extLst>
          </p:cNvPr>
          <p:cNvCxnSpPr>
            <a:cxnSpLocks/>
          </p:cNvCxnSpPr>
          <p:nvPr/>
        </p:nvCxnSpPr>
        <p:spPr>
          <a:xfrm>
            <a:off x="3316942" y="1030941"/>
            <a:ext cx="1228164" cy="86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AF78037-4C69-2FF3-324D-2DF8FA24FF74}"/>
              </a:ext>
            </a:extLst>
          </p:cNvPr>
          <p:cNvCxnSpPr>
            <a:cxnSpLocks/>
          </p:cNvCxnSpPr>
          <p:nvPr/>
        </p:nvCxnSpPr>
        <p:spPr>
          <a:xfrm flipV="1">
            <a:off x="3316942" y="4246748"/>
            <a:ext cx="1129553" cy="77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88184EC-6ADB-FB52-67A1-097C91D2BCC1}"/>
              </a:ext>
            </a:extLst>
          </p:cNvPr>
          <p:cNvCxnSpPr>
            <a:cxnSpLocks/>
          </p:cNvCxnSpPr>
          <p:nvPr/>
        </p:nvCxnSpPr>
        <p:spPr>
          <a:xfrm>
            <a:off x="3316942" y="2964795"/>
            <a:ext cx="71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AB86A3D-765A-70CF-E4F6-86AC0BC5BCB1}"/>
              </a:ext>
            </a:extLst>
          </p:cNvPr>
          <p:cNvCxnSpPr>
            <a:cxnSpLocks/>
          </p:cNvCxnSpPr>
          <p:nvPr/>
        </p:nvCxnSpPr>
        <p:spPr>
          <a:xfrm flipH="1" flipV="1">
            <a:off x="7745507" y="4246748"/>
            <a:ext cx="1129551" cy="77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FE4CC31-339E-FCAE-78B2-98367444D19D}"/>
              </a:ext>
            </a:extLst>
          </p:cNvPr>
          <p:cNvCxnSpPr>
            <a:cxnSpLocks/>
          </p:cNvCxnSpPr>
          <p:nvPr/>
        </p:nvCxnSpPr>
        <p:spPr>
          <a:xfrm flipH="1">
            <a:off x="7646894" y="1030941"/>
            <a:ext cx="1156447" cy="86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6C3E1B5-CBC4-13BE-90F5-66921D70891B}"/>
              </a:ext>
            </a:extLst>
          </p:cNvPr>
          <p:cNvCxnSpPr>
            <a:cxnSpLocks/>
          </p:cNvCxnSpPr>
          <p:nvPr/>
        </p:nvCxnSpPr>
        <p:spPr>
          <a:xfrm flipH="1">
            <a:off x="8163360" y="2949388"/>
            <a:ext cx="69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AF6A6201-998F-1040-60DC-D51EA975C8B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979830" y="1943273"/>
            <a:ext cx="5478" cy="43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D6CD2E2D-FF6C-505C-463F-C160506448A6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1979830" y="3720353"/>
            <a:ext cx="5478" cy="457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4E133857-E0A9-5878-9317-DEBF764B17B0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322858" y="1909482"/>
            <a:ext cx="0" cy="36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3C954F16-D092-AE27-2964-E173D81EE8E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0322858" y="3621741"/>
            <a:ext cx="13448" cy="55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572C39E-803B-70DE-1C1C-E2325D61F1C0}"/>
              </a:ext>
            </a:extLst>
          </p:cNvPr>
          <p:cNvSpPr txBox="1"/>
          <p:nvPr/>
        </p:nvSpPr>
        <p:spPr>
          <a:xfrm>
            <a:off x="4446495" y="474693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TREINAMENTO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7A5845-3F88-D18E-B4F8-963B12791857}"/>
              </a:ext>
            </a:extLst>
          </p:cNvPr>
          <p:cNvSpPr txBox="1"/>
          <p:nvPr/>
        </p:nvSpPr>
        <p:spPr>
          <a:xfrm>
            <a:off x="4473389" y="1023356"/>
            <a:ext cx="209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CHAT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5AAF34-F5D9-F912-B85A-9531047A3019}"/>
              </a:ext>
            </a:extLst>
          </p:cNvPr>
          <p:cNvSpPr txBox="1"/>
          <p:nvPr/>
        </p:nvSpPr>
        <p:spPr>
          <a:xfrm>
            <a:off x="6088465" y="1201248"/>
            <a:ext cx="1486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G  P  T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8DA572-E910-9138-B2AE-FBDF5CC3E1D5}"/>
              </a:ext>
            </a:extLst>
          </p:cNvPr>
          <p:cNvSpPr/>
          <p:nvPr/>
        </p:nvSpPr>
        <p:spPr>
          <a:xfrm>
            <a:off x="487582" y="674767"/>
            <a:ext cx="2895600" cy="134470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Coleta de dados: </a:t>
            </a:r>
            <a:r>
              <a:rPr lang="pt-BR" sz="1050" dirty="0">
                <a:solidFill>
                  <a:schemeClr val="tx1"/>
                </a:solidFill>
              </a:rPr>
              <a:t>Dados</a:t>
            </a:r>
            <a:r>
              <a:rPr lang="pt-BR" sz="1050" dirty="0"/>
              <a:t> textuais de diversas fontes coletadas, como livros, artigos, sites da web, entre outros.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DFB25C9-93F0-6E56-7B35-855677399182}"/>
              </a:ext>
            </a:extLst>
          </p:cNvPr>
          <p:cNvSpPr txBox="1"/>
          <p:nvPr/>
        </p:nvSpPr>
        <p:spPr>
          <a:xfrm>
            <a:off x="695013" y="2759459"/>
            <a:ext cx="26881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Pré-processamento</a:t>
            </a:r>
            <a:r>
              <a:rPr lang="pt-BR" sz="1050" dirty="0"/>
              <a:t>: os dados são limpos e formatados para garantir consistência e qualidade .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8E26CB4-7061-AB5E-F5BA-8272463D45A5}"/>
              </a:ext>
            </a:extLst>
          </p:cNvPr>
          <p:cNvSpPr/>
          <p:nvPr/>
        </p:nvSpPr>
        <p:spPr>
          <a:xfrm>
            <a:off x="4545106" y="5023720"/>
            <a:ext cx="2895600" cy="134470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rgbClr val="C00000"/>
                </a:solidFill>
              </a:rPr>
              <a:t>Implantação:</a:t>
            </a:r>
            <a:r>
              <a:rPr lang="pt-BR" sz="1050" dirty="0"/>
              <a:t> o modelo treinado e disponibilizado para uso em aplicativos e plataformas. 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65D44E0-AE2E-7C1F-5DAC-BDD98DE4577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992906" y="4246748"/>
            <a:ext cx="0" cy="77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74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99</TotalTime>
  <Words>145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Calisto MT</vt:lpstr>
      <vt:lpstr>Times New Roman</vt:lpstr>
      <vt:lpstr>Wingdings 2</vt:lpstr>
      <vt:lpstr>Ardósia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GERA_LAB1_04</dc:creator>
  <cp:lastModifiedBy>GERA_LAB1_04</cp:lastModifiedBy>
  <cp:revision>2</cp:revision>
  <dcterms:created xsi:type="dcterms:W3CDTF">2024-04-17T21:06:00Z</dcterms:created>
  <dcterms:modified xsi:type="dcterms:W3CDTF">2024-04-17T23:58:16Z</dcterms:modified>
</cp:coreProperties>
</file>