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Raleway"/>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W/faWAKVx+2iGKnkDZU/S2TX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06188" y="277906"/>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6571130" y="4993342"/>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1275900" y="2262750"/>
            <a:ext cx="9392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pt-BR" sz="8000" u="none" cap="none" strike="noStrike">
                <a:solidFill>
                  <a:schemeClr val="accent3"/>
                </a:solidFill>
                <a:latin typeface="Arial"/>
                <a:ea typeface="Arial"/>
                <a:cs typeface="Arial"/>
                <a:sym typeface="Arial"/>
              </a:rPr>
              <a:t>GITHUB 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2775532" y="1004048"/>
            <a:ext cx="7090403" cy="646331"/>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1" i="0" lang="pt-BR" sz="3600" u="none" cap="none" strike="noStrike">
                <a:solidFill>
                  <a:schemeClr val="lt1"/>
                </a:solidFill>
                <a:latin typeface="Arial"/>
                <a:ea typeface="Arial"/>
                <a:cs typeface="Arial"/>
                <a:sym typeface="Arial"/>
              </a:rPr>
              <a:t>O QUE É GITHUB ACTIONS ???!!!</a:t>
            </a:r>
            <a:endParaRPr/>
          </a:p>
        </p:txBody>
      </p:sp>
      <p:sp>
        <p:nvSpPr>
          <p:cNvPr id="92" name="Google Shape;92;p2"/>
          <p:cNvSpPr txBox="1"/>
          <p:nvPr/>
        </p:nvSpPr>
        <p:spPr>
          <a:xfrm>
            <a:off x="3441449" y="2387318"/>
            <a:ext cx="5758568"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pt-BR" sz="1400">
                <a:solidFill>
                  <a:schemeClr val="lt1"/>
                </a:solidFill>
                <a:latin typeface="Arial"/>
                <a:ea typeface="Arial"/>
                <a:cs typeface="Arial"/>
                <a:sym typeface="Arial"/>
              </a:rPr>
              <a:t>o GitHub Actions, você pode criar fluxos de trabalho personalizados para automatizar tarefas como compilação de código, execução de testes, implantação de aplicativos e muito mais. Esses fluxos de trabalho são configurados usando arquivos YAML que residem no repositório do GitHub. Você pode acionar fluxos de trabalho com eventos específicos do GitHub, como push, pull request, criação de issues, entre outros. Essa ferramenta facilita a integração contínua e a entrega contínua (CI/CD), ajudando os desenvolvedores a automatizar processos repetitivos e melhorar a eficiência do desenvolvimento de software. GitHub Actions é um serviço oferecido pelo GitHub que permite automatizar tarefas do fluxo de trabalho do desenvolvimento de software. Com </a:t>
            </a:r>
            <a:endParaRPr/>
          </a:p>
        </p:txBody>
      </p:sp>
      <p:sp>
        <p:nvSpPr>
          <p:cNvPr id="93" name="Google Shape;93;p2"/>
          <p:cNvSpPr/>
          <p:nvPr/>
        </p:nvSpPr>
        <p:spPr>
          <a:xfrm>
            <a:off x="234038" y="215154"/>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2"/>
          <p:cNvSpPr/>
          <p:nvPr/>
        </p:nvSpPr>
        <p:spPr>
          <a:xfrm rot="10800000">
            <a:off x="6524052" y="5013019"/>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2"/>
          <p:cNvSpPr/>
          <p:nvPr/>
        </p:nvSpPr>
        <p:spPr>
          <a:xfrm>
            <a:off x="3005119" y="718909"/>
            <a:ext cx="6920700" cy="931500"/>
          </a:xfrm>
          <a:prstGeom prst="frame">
            <a:avLst>
              <a:gd fmla="val 12500" name="adj1"/>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600">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71359" y="678826"/>
            <a:ext cx="11551800" cy="2851800"/>
          </a:xfrm>
          <a:prstGeom prst="rect">
            <a:avLst/>
          </a:prstGeom>
          <a:solidFill>
            <a:schemeClr val="dk1"/>
          </a:solidFill>
          <a:ln cap="flat" cmpd="sng" w="9525">
            <a:solidFill>
              <a:schemeClr val="dk1"/>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rial"/>
              <a:buNone/>
            </a:pPr>
            <a:r>
              <a:rPr b="1" lang="pt-BR" sz="3600">
                <a:latin typeface="Arial"/>
                <a:ea typeface="Arial"/>
                <a:cs typeface="Arial"/>
                <a:sym typeface="Arial"/>
              </a:rPr>
              <a:t>QUAIS SÃO OS COMPONENTES DO GITHUB ACTIONS???!!!</a:t>
            </a:r>
            <a:br>
              <a:rPr b="1" lang="pt-BR" sz="3600">
                <a:latin typeface="Arial"/>
                <a:ea typeface="Arial"/>
                <a:cs typeface="Arial"/>
                <a:sym typeface="Arial"/>
              </a:rPr>
            </a:br>
            <a:endParaRPr b="1" i="0" sz="3600">
              <a:highlight>
                <a:srgbClr val="FFFFFF"/>
              </a:highlight>
              <a:latin typeface="Raleway"/>
              <a:ea typeface="Raleway"/>
              <a:cs typeface="Raleway"/>
              <a:sym typeface="Raleway"/>
            </a:endParaRPr>
          </a:p>
        </p:txBody>
      </p:sp>
      <p:sp>
        <p:nvSpPr>
          <p:cNvPr id="101" name="Google Shape;101;p3"/>
          <p:cNvSpPr/>
          <p:nvPr/>
        </p:nvSpPr>
        <p:spPr>
          <a:xfrm>
            <a:off x="234038" y="215154"/>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p:nvPr/>
        </p:nvSpPr>
        <p:spPr>
          <a:xfrm rot="10800000">
            <a:off x="6473473" y="5020237"/>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3"/>
          <p:cNvSpPr txBox="1"/>
          <p:nvPr/>
        </p:nvSpPr>
        <p:spPr>
          <a:xfrm>
            <a:off x="-42732735" y="2893821"/>
            <a:ext cx="25569447"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pt-BR" sz="900">
                <a:solidFill>
                  <a:schemeClr val="lt1"/>
                </a:solidFill>
                <a:latin typeface="Arial"/>
                <a:ea typeface="Arial"/>
                <a:cs typeface="Arial"/>
                <a:sym typeface="Arial"/>
              </a:rPr>
              <a:t>o GitHub Actions, você pode criar fluxos de trabalho personalizados para automatizar tarefas como compilação de código, execução de testes, implantação de aplicativos e muito mais. Esses fluxos de trabalho são configurados usando arquivos YAML que residem no repositório do GitHub. Você pode acionar fluxos de trabalho com eventos específicos do GitHub, como push, pull request, criação de issues, entre outros. Essa ferramenta facilita a integração contínua e a entrega contínua (CI/CD), ajudando os desenvolvedores a automatizar processos repetitivos e melhorar a eficiência do desenvolvimento de software. GitHub Actions é um serviço oferecido pelo GitHub que permite automatizar tarefas do fluxo de trabalho do desenvolvimento de software. Com </a:t>
            </a:r>
            <a:endParaRPr/>
          </a:p>
          <a:p>
            <a:pPr indent="0" lvl="0" marL="0" marR="0" rtl="0" algn="l">
              <a:spcBef>
                <a:spcPts val="0"/>
              </a:spcBef>
              <a:spcAft>
                <a:spcPts val="0"/>
              </a:spcAft>
              <a:buNone/>
            </a:pPr>
            <a:r>
              <a:t/>
            </a:r>
            <a:endParaRPr sz="900">
              <a:solidFill>
                <a:schemeClr val="lt1"/>
              </a:solidFill>
              <a:latin typeface="Calibri"/>
              <a:ea typeface="Calibri"/>
              <a:cs typeface="Calibri"/>
              <a:sym typeface="Calibri"/>
            </a:endParaRPr>
          </a:p>
        </p:txBody>
      </p:sp>
      <p:sp>
        <p:nvSpPr>
          <p:cNvPr id="104" name="Google Shape;104;p3"/>
          <p:cNvSpPr txBox="1"/>
          <p:nvPr/>
        </p:nvSpPr>
        <p:spPr>
          <a:xfrm>
            <a:off x="2404872" y="2893821"/>
            <a:ext cx="7397496" cy="2308324"/>
          </a:xfrm>
          <a:prstGeom prst="rect">
            <a:avLst/>
          </a:prstGeom>
          <a:noFill/>
          <a:ln>
            <a:noFill/>
          </a:ln>
        </p:spPr>
        <p:txBody>
          <a:bodyPr anchorCtr="0" anchor="t" bIns="45700" lIns="91425" spcFirstLastPara="1" rIns="91425" wrap="square" tIns="45700">
            <a:spAutoFit/>
          </a:bodyPr>
          <a:lstStyle/>
          <a:p>
            <a:pPr indent="-285750" lvl="0" marL="285750" marR="0" rtl="0" algn="ctr">
              <a:spcBef>
                <a:spcPts val="0"/>
              </a:spcBef>
              <a:spcAft>
                <a:spcPts val="0"/>
              </a:spcAft>
              <a:buClr>
                <a:schemeClr val="lt1"/>
              </a:buClr>
              <a:buSzPts val="1800"/>
              <a:buFont typeface="Arial"/>
              <a:buChar char="•"/>
            </a:pPr>
            <a:r>
              <a:rPr lang="pt-BR" sz="1800">
                <a:solidFill>
                  <a:schemeClr val="lt1"/>
                </a:solidFill>
                <a:latin typeface="Arial"/>
                <a:ea typeface="Arial"/>
                <a:cs typeface="Arial"/>
                <a:sym typeface="Arial"/>
              </a:rPr>
              <a:t>Workflow: É onde vamos descrever todo o processo de automação para podermos compilar, testar e fazer deploy do nosso sistema.</a:t>
            </a:r>
            <a:endParaRPr/>
          </a:p>
          <a:p>
            <a:pPr indent="-285750" lvl="0" marL="285750" marR="0" rtl="0" algn="ctr">
              <a:spcBef>
                <a:spcPts val="0"/>
              </a:spcBef>
              <a:spcAft>
                <a:spcPts val="0"/>
              </a:spcAft>
              <a:buClr>
                <a:schemeClr val="lt1"/>
              </a:buClr>
              <a:buSzPts val="1800"/>
              <a:buFont typeface="Arial"/>
              <a:buChar char="•"/>
            </a:pPr>
            <a:r>
              <a:rPr lang="pt-BR" sz="1800">
                <a:solidFill>
                  <a:schemeClr val="lt1"/>
                </a:solidFill>
                <a:latin typeface="Arial"/>
                <a:ea typeface="Arial"/>
                <a:cs typeface="Arial"/>
                <a:sym typeface="Arial"/>
              </a:rPr>
              <a:t>Actions: São tarefas que vamos Uilizar dentro do workflow. Aqui que vamos definir o que realmente nosso workflow vai fazer.</a:t>
            </a:r>
            <a:endParaRPr/>
          </a:p>
          <a:p>
            <a:pPr indent="-285750" lvl="0" marL="285750" marR="0" rtl="0" algn="ctr">
              <a:spcBef>
                <a:spcPts val="0"/>
              </a:spcBef>
              <a:spcAft>
                <a:spcPts val="0"/>
              </a:spcAft>
              <a:buClr>
                <a:schemeClr val="lt1"/>
              </a:buClr>
              <a:buSzPts val="1800"/>
              <a:buFont typeface="Arial"/>
              <a:buChar char="•"/>
            </a:pPr>
            <a:r>
              <a:rPr lang="pt-BR" sz="1800">
                <a:solidFill>
                  <a:schemeClr val="lt1"/>
                </a:solidFill>
                <a:latin typeface="Arial"/>
                <a:ea typeface="Arial"/>
                <a:cs typeface="Arial"/>
                <a:sym typeface="Arial"/>
              </a:rPr>
              <a:t>Runners: É a máquina responsável por executar o workflow e as actions e nos prover o feedback do nosso processo. O Runner pode ser o GitHub-hosted, provido pelo próprio time ou self-hosted runner, onde você é responsável por gerenciar o servidor e os serviços instalados nele.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721659" y="750608"/>
            <a:ext cx="10515600" cy="19208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89C3E0"/>
              </a:buClr>
              <a:buSzPts val="4400"/>
              <a:buFont typeface="Arial"/>
              <a:buNone/>
            </a:pPr>
            <a:r>
              <a:rPr b="1" lang="pt-BR" sz="4400" cap="none">
                <a:solidFill>
                  <a:srgbClr val="89C3E0"/>
                </a:solidFill>
                <a:latin typeface="Arial"/>
                <a:ea typeface="Arial"/>
                <a:cs typeface="Arial"/>
                <a:sym typeface="Arial"/>
              </a:rPr>
              <a:t>QUAIS SÃO OS CUSTOS ???!!!</a:t>
            </a:r>
            <a:br>
              <a:rPr b="1" lang="pt-BR" sz="4400" cap="none">
                <a:solidFill>
                  <a:srgbClr val="89C3E0"/>
                </a:solidFill>
              </a:rPr>
            </a:br>
            <a:endParaRPr>
              <a:solidFill>
                <a:srgbClr val="89C3E0"/>
              </a:solidFill>
              <a:latin typeface="Arial"/>
              <a:ea typeface="Arial"/>
              <a:cs typeface="Arial"/>
              <a:sym typeface="Arial"/>
            </a:endParaRPr>
          </a:p>
        </p:txBody>
      </p:sp>
      <p:pic>
        <p:nvPicPr>
          <p:cNvPr id="110" name="Google Shape;110;p4"/>
          <p:cNvPicPr preferRelativeResize="0"/>
          <p:nvPr>
            <p:ph idx="1" type="body"/>
          </p:nvPr>
        </p:nvPicPr>
        <p:blipFill rotWithShape="1">
          <a:blip r:embed="rId3">
            <a:alphaModFix/>
          </a:blip>
          <a:srcRect b="0" l="0" r="0" t="0"/>
          <a:stretch/>
        </p:blipFill>
        <p:spPr>
          <a:xfrm>
            <a:off x="2438399" y="1945012"/>
            <a:ext cx="6947647" cy="3597628"/>
          </a:xfrm>
          <a:prstGeom prst="rect">
            <a:avLst/>
          </a:prstGeom>
          <a:noFill/>
          <a:ln>
            <a:noFill/>
          </a:ln>
        </p:spPr>
      </p:pic>
      <p:sp>
        <p:nvSpPr>
          <p:cNvPr id="111" name="Google Shape;111;p4"/>
          <p:cNvSpPr/>
          <p:nvPr/>
        </p:nvSpPr>
        <p:spPr>
          <a:xfrm>
            <a:off x="234038" y="215154"/>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4"/>
          <p:cNvSpPr/>
          <p:nvPr/>
        </p:nvSpPr>
        <p:spPr>
          <a:xfrm rot="10800000">
            <a:off x="6437615" y="5047130"/>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nvSpPr>
        <p:spPr>
          <a:xfrm>
            <a:off x="1762520" y="2321004"/>
            <a:ext cx="7647000" cy="2216400"/>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rPr b="1" i="0" lang="pt-BR" sz="4000" u="none" cap="none" strike="noStrike">
                <a:solidFill>
                  <a:srgbClr val="29769D"/>
                </a:solidFill>
                <a:latin typeface="Arial"/>
                <a:ea typeface="Arial"/>
                <a:cs typeface="Arial"/>
                <a:sym typeface="Arial"/>
              </a:rPr>
              <a:t>CHEGAMOS AO FIM,</a:t>
            </a:r>
            <a:r>
              <a:rPr b="1" lang="pt-BR" sz="4000">
                <a:solidFill>
                  <a:srgbClr val="29769D"/>
                </a:solidFill>
              </a:rPr>
              <a:t>AGRADEÇO</a:t>
            </a:r>
            <a:r>
              <a:rPr b="1" i="0" lang="pt-BR" sz="4000" u="none" cap="none" strike="noStrike">
                <a:solidFill>
                  <a:srgbClr val="29769D"/>
                </a:solidFill>
                <a:latin typeface="Arial"/>
                <a:ea typeface="Arial"/>
                <a:cs typeface="Arial"/>
                <a:sym typeface="Arial"/>
              </a:rPr>
              <a:t> PELA SUA ATENÇÃO !!!!!  </a:t>
            </a:r>
            <a:endParaRPr/>
          </a:p>
          <a:p>
            <a:pPr indent="0" lvl="1" marL="457200" marR="0" rtl="0" algn="ctr">
              <a:spcBef>
                <a:spcPts val="0"/>
              </a:spcBef>
              <a:spcAft>
                <a:spcPts val="0"/>
              </a:spcAft>
              <a:buNone/>
            </a:pPr>
            <a:r>
              <a:t/>
            </a:r>
            <a:endParaRPr b="1" i="0" sz="1800" u="none" cap="none" strike="noStrike">
              <a:solidFill>
                <a:schemeClr val="lt1"/>
              </a:solidFill>
              <a:latin typeface="Arial"/>
              <a:ea typeface="Arial"/>
              <a:cs typeface="Arial"/>
              <a:sym typeface="Arial"/>
            </a:endParaRPr>
          </a:p>
        </p:txBody>
      </p:sp>
      <p:sp>
        <p:nvSpPr>
          <p:cNvPr id="118" name="Google Shape;118;p5"/>
          <p:cNvSpPr txBox="1"/>
          <p:nvPr/>
        </p:nvSpPr>
        <p:spPr>
          <a:xfrm>
            <a:off x="448550" y="6020675"/>
            <a:ext cx="4186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2800" cap="none">
                <a:solidFill>
                  <a:srgbClr val="89C3E0"/>
                </a:solidFill>
                <a:latin typeface="Arial"/>
                <a:ea typeface="Arial"/>
                <a:cs typeface="Arial"/>
                <a:sym typeface="Arial"/>
              </a:rPr>
              <a:t>NATALLY VITORIA 2NT</a:t>
            </a:r>
            <a:endParaRPr sz="2800">
              <a:solidFill>
                <a:schemeClr val="lt1"/>
              </a:solidFill>
              <a:latin typeface="Calibri"/>
              <a:ea typeface="Calibri"/>
              <a:cs typeface="Calibri"/>
              <a:sym typeface="Calibri"/>
            </a:endParaRPr>
          </a:p>
        </p:txBody>
      </p:sp>
      <p:pic>
        <p:nvPicPr>
          <p:cNvPr id="119" name="Google Shape;119;p5"/>
          <p:cNvPicPr preferRelativeResize="0"/>
          <p:nvPr/>
        </p:nvPicPr>
        <p:blipFill rotWithShape="1">
          <a:blip r:embed="rId3">
            <a:alphaModFix/>
          </a:blip>
          <a:srcRect b="0" l="0" r="0" t="0"/>
          <a:stretch/>
        </p:blipFill>
        <p:spPr>
          <a:xfrm>
            <a:off x="8191500" y="215154"/>
            <a:ext cx="3866029" cy="2029665"/>
          </a:xfrm>
          <a:prstGeom prst="rect">
            <a:avLst/>
          </a:prstGeom>
          <a:noFill/>
          <a:ln>
            <a:noFill/>
          </a:ln>
        </p:spPr>
      </p:pic>
      <p:sp>
        <p:nvSpPr>
          <p:cNvPr id="120" name="Google Shape;120;p5"/>
          <p:cNvSpPr/>
          <p:nvPr/>
        </p:nvSpPr>
        <p:spPr>
          <a:xfrm>
            <a:off x="234038" y="215154"/>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5"/>
          <p:cNvSpPr/>
          <p:nvPr/>
        </p:nvSpPr>
        <p:spPr>
          <a:xfrm rot="10800000">
            <a:off x="6437615" y="5047130"/>
            <a:ext cx="5351929" cy="1577788"/>
          </a:xfrm>
          <a:prstGeom prst="halfFrame">
            <a:avLst>
              <a:gd fmla="val 33333" name="adj1"/>
              <a:gd fmla="val 33333" name="adj2"/>
            </a:avLst>
          </a:prstGeom>
          <a:solidFill>
            <a:schemeClr val="accent3"/>
          </a:solidFill>
          <a:ln cap="flat" cmpd="sng" w="12700">
            <a:solidFill>
              <a:srgbClr val="1941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flash/>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2024-04-23T19:25:18Z</dcterms:created>
  <dc:creator>GERA_LAB1_04</dc:creator>
</cp:coreProperties>
</file>