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5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40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52B25B9-0D0C-4A5B-8B92-FA2FE5D9F1A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1C98C65-4DA9-4749-AE9B-24FB6DBFB5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D97063A-B03E-476B-837C-2DB08B79A83A}" type="datetime1">
              <a:rPr lang="pt-BR" smtClean="0"/>
              <a:t>08/05/2024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05F189C-DFE8-47E0-9FD0-98D23181F54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4BF84A15-686C-4F6C-90D9-E261F993F05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EAFA876-335C-4726-9BA9-BDB74E7523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51317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FBB8B69-A583-47CE-8210-D52B8DAE4790}" type="datetime1">
              <a:rPr lang="pt-BR" noProof="0" smtClean="0"/>
              <a:t>08/05/2024</a:t>
            </a:fld>
            <a:endParaRPr lang="pt-BR" noProof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A108769-DBA5-4511-B2F9-29CF3778FB44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527777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108769-DBA5-4511-B2F9-29CF3778FB4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3139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1309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11052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8544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upo 44">
            <a:extLst>
              <a:ext uri="{FF2B5EF4-FFF2-40B4-BE49-F238E27FC236}">
                <a16:creationId xmlns:a16="http://schemas.microsoft.com/office/drawing/2014/main" id="{73D4E5E2-CF41-47B2-9F50-8E509C9A95B2}"/>
              </a:ext>
            </a:extLst>
          </p:cNvPr>
          <p:cNvGrpSpPr/>
          <p:nvPr userDrawn="1"/>
        </p:nvGrpSpPr>
        <p:grpSpPr>
          <a:xfrm>
            <a:off x="376199" y="1131290"/>
            <a:ext cx="2481539" cy="2845072"/>
            <a:chOff x="449781" y="731902"/>
            <a:chExt cx="2481539" cy="2845072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CC4D1C1-96FF-4B5E-B7DD-A50D49276E83}"/>
                </a:ext>
              </a:extLst>
            </p:cNvPr>
            <p:cNvSpPr/>
            <p:nvPr userDrawn="1"/>
          </p:nvSpPr>
          <p:spPr>
            <a:xfrm>
              <a:off x="1193960" y="3327592"/>
              <a:ext cx="1737360" cy="249382"/>
            </a:xfrm>
            <a:custGeom>
              <a:avLst/>
              <a:gdLst>
                <a:gd name="connsiteX0" fmla="*/ 0 w 1518458"/>
                <a:gd name="connsiteY0" fmla="*/ 0 h 249382"/>
                <a:gd name="connsiteX1" fmla="*/ 1393767 w 1518458"/>
                <a:gd name="connsiteY1" fmla="*/ 0 h 249382"/>
                <a:gd name="connsiteX2" fmla="*/ 1518458 w 1518458"/>
                <a:gd name="connsiteY2" fmla="*/ 124691 h 249382"/>
                <a:gd name="connsiteX3" fmla="*/ 1393767 w 1518458"/>
                <a:gd name="connsiteY3" fmla="*/ 249382 h 249382"/>
                <a:gd name="connsiteX4" fmla="*/ 0 w 1518458"/>
                <a:gd name="connsiteY4" fmla="*/ 249382 h 249382"/>
                <a:gd name="connsiteX5" fmla="*/ 124691 w 1518458"/>
                <a:gd name="connsiteY5" fmla="*/ 124691 h 249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8458" h="249382">
                  <a:moveTo>
                    <a:pt x="0" y="0"/>
                  </a:moveTo>
                  <a:lnTo>
                    <a:pt x="1393767" y="0"/>
                  </a:lnTo>
                  <a:lnTo>
                    <a:pt x="1518458" y="124691"/>
                  </a:lnTo>
                  <a:lnTo>
                    <a:pt x="1393767" y="249382"/>
                  </a:lnTo>
                  <a:lnTo>
                    <a:pt x="0" y="249382"/>
                  </a:lnTo>
                  <a:lnTo>
                    <a:pt x="124691" y="124691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grpSp>
          <p:nvGrpSpPr>
            <p:cNvPr id="27" name="Grupo 26">
              <a:extLst>
                <a:ext uri="{FF2B5EF4-FFF2-40B4-BE49-F238E27FC236}">
                  <a16:creationId xmlns:a16="http://schemas.microsoft.com/office/drawing/2014/main" id="{F2012E6F-AA94-4B9B-B931-BB7EF01CF600}"/>
                </a:ext>
              </a:extLst>
            </p:cNvPr>
            <p:cNvGrpSpPr/>
            <p:nvPr userDrawn="1"/>
          </p:nvGrpSpPr>
          <p:grpSpPr>
            <a:xfrm>
              <a:off x="449781" y="731902"/>
              <a:ext cx="990600" cy="2845072"/>
              <a:chOff x="310246" y="679523"/>
              <a:chExt cx="990600" cy="2845072"/>
            </a:xfrm>
          </p:grpSpPr>
          <p:sp>
            <p:nvSpPr>
              <p:cNvPr id="23" name="Flowchart: Display 22">
                <a:extLst>
                  <a:ext uri="{FF2B5EF4-FFF2-40B4-BE49-F238E27FC236}">
                    <a16:creationId xmlns:a16="http://schemas.microsoft.com/office/drawing/2014/main" id="{06ACE013-89A3-4AEB-A597-B259D50DE211}"/>
                  </a:ext>
                </a:extLst>
              </p:cNvPr>
              <p:cNvSpPr/>
              <p:nvPr userDrawn="1"/>
            </p:nvSpPr>
            <p:spPr>
              <a:xfrm rot="16200000">
                <a:off x="289079" y="700690"/>
                <a:ext cx="1032933" cy="990600"/>
              </a:xfrm>
              <a:prstGeom prst="flowChartDisplay">
                <a:avLst/>
              </a:prstGeom>
              <a:solidFill>
                <a:schemeClr val="bg1"/>
              </a:solidFill>
              <a:ln w="1016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noProof="0"/>
              </a:p>
            </p:txBody>
          </p:sp>
          <p:sp>
            <p:nvSpPr>
              <p:cNvPr id="24" name="Teardrop 23">
                <a:extLst>
                  <a:ext uri="{FF2B5EF4-FFF2-40B4-BE49-F238E27FC236}">
                    <a16:creationId xmlns:a16="http://schemas.microsoft.com/office/drawing/2014/main" id="{42F02DED-3AF6-42D6-8F14-3D482EA27166}"/>
                  </a:ext>
                </a:extLst>
              </p:cNvPr>
              <p:cNvSpPr/>
              <p:nvPr userDrawn="1"/>
            </p:nvSpPr>
            <p:spPr>
              <a:xfrm rot="18899663">
                <a:off x="680854" y="3275213"/>
                <a:ext cx="249382" cy="249382"/>
              </a:xfrm>
              <a:prstGeom prst="teardrop">
                <a:avLst/>
              </a:pr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noProof="0"/>
              </a:p>
            </p:txBody>
          </p:sp>
          <p:cxnSp>
            <p:nvCxnSpPr>
              <p:cNvPr id="26" name="Conector Reto 25">
                <a:extLst>
                  <a:ext uri="{FF2B5EF4-FFF2-40B4-BE49-F238E27FC236}">
                    <a16:creationId xmlns:a16="http://schemas.microsoft.com/office/drawing/2014/main" id="{3FE00D23-23DB-450E-8342-BF40414DBB9A}"/>
                  </a:ext>
                </a:extLst>
              </p:cNvPr>
              <p:cNvCxnSpPr>
                <a:stCxn id="23" idx="1"/>
                <a:endCxn id="24" idx="7"/>
              </p:cNvCxnSpPr>
              <p:nvPr userDrawn="1"/>
            </p:nvCxnSpPr>
            <p:spPr>
              <a:xfrm flipH="1">
                <a:off x="805528" y="1712457"/>
                <a:ext cx="18" cy="1511107"/>
              </a:xfrm>
              <a:prstGeom prst="line">
                <a:avLst/>
              </a:prstGeom>
              <a:ln w="508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3B465149-90D5-4AA1-919B-893CAE488574}"/>
              </a:ext>
            </a:extLst>
          </p:cNvPr>
          <p:cNvSpPr/>
          <p:nvPr userDrawn="1"/>
        </p:nvSpPr>
        <p:spPr>
          <a:xfrm>
            <a:off x="1120378" y="2301766"/>
            <a:ext cx="1737360" cy="1282263"/>
          </a:xfrm>
          <a:prstGeom prst="roundRect">
            <a:avLst>
              <a:gd name="adj" fmla="val 10074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grpSp>
        <p:nvGrpSpPr>
          <p:cNvPr id="46" name="Grupo 45">
            <a:extLst>
              <a:ext uri="{FF2B5EF4-FFF2-40B4-BE49-F238E27FC236}">
                <a16:creationId xmlns:a16="http://schemas.microsoft.com/office/drawing/2014/main" id="{09E75E0F-91D4-48B9-B8D7-50C65E859BA3}"/>
              </a:ext>
            </a:extLst>
          </p:cNvPr>
          <p:cNvGrpSpPr/>
          <p:nvPr userDrawn="1"/>
        </p:nvGrpSpPr>
        <p:grpSpPr>
          <a:xfrm>
            <a:off x="2636182" y="3724159"/>
            <a:ext cx="2481241" cy="2845072"/>
            <a:chOff x="3580478" y="3327592"/>
            <a:chExt cx="2481241" cy="2845072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DD68C0D-A017-45D6-BB27-9B3E06DDB704}"/>
                </a:ext>
              </a:extLst>
            </p:cNvPr>
            <p:cNvSpPr/>
            <p:nvPr userDrawn="1"/>
          </p:nvSpPr>
          <p:spPr>
            <a:xfrm>
              <a:off x="4324359" y="3327592"/>
              <a:ext cx="1737360" cy="249382"/>
            </a:xfrm>
            <a:custGeom>
              <a:avLst/>
              <a:gdLst>
                <a:gd name="connsiteX0" fmla="*/ 0 w 1518458"/>
                <a:gd name="connsiteY0" fmla="*/ 0 h 249382"/>
                <a:gd name="connsiteX1" fmla="*/ 1393767 w 1518458"/>
                <a:gd name="connsiteY1" fmla="*/ 0 h 249382"/>
                <a:gd name="connsiteX2" fmla="*/ 1518458 w 1518458"/>
                <a:gd name="connsiteY2" fmla="*/ 124691 h 249382"/>
                <a:gd name="connsiteX3" fmla="*/ 1393767 w 1518458"/>
                <a:gd name="connsiteY3" fmla="*/ 249382 h 249382"/>
                <a:gd name="connsiteX4" fmla="*/ 0 w 1518458"/>
                <a:gd name="connsiteY4" fmla="*/ 249382 h 249382"/>
                <a:gd name="connsiteX5" fmla="*/ 124691 w 1518458"/>
                <a:gd name="connsiteY5" fmla="*/ 124691 h 249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8458" h="249382">
                  <a:moveTo>
                    <a:pt x="0" y="0"/>
                  </a:moveTo>
                  <a:lnTo>
                    <a:pt x="1393767" y="0"/>
                  </a:lnTo>
                  <a:lnTo>
                    <a:pt x="1518458" y="124691"/>
                  </a:lnTo>
                  <a:lnTo>
                    <a:pt x="1393767" y="249382"/>
                  </a:lnTo>
                  <a:lnTo>
                    <a:pt x="0" y="249382"/>
                  </a:lnTo>
                  <a:lnTo>
                    <a:pt x="124691" y="1246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grpSp>
          <p:nvGrpSpPr>
            <p:cNvPr id="36" name="Grupo 35">
              <a:extLst>
                <a:ext uri="{FF2B5EF4-FFF2-40B4-BE49-F238E27FC236}">
                  <a16:creationId xmlns:a16="http://schemas.microsoft.com/office/drawing/2014/main" id="{59595E80-B3F5-4BDF-9674-17BA742BFCD8}"/>
                </a:ext>
              </a:extLst>
            </p:cNvPr>
            <p:cNvGrpSpPr/>
            <p:nvPr userDrawn="1"/>
          </p:nvGrpSpPr>
          <p:grpSpPr>
            <a:xfrm rot="10800000">
              <a:off x="3580478" y="3327592"/>
              <a:ext cx="990600" cy="2845072"/>
              <a:chOff x="310245" y="679523"/>
              <a:chExt cx="990600" cy="2845072"/>
            </a:xfrm>
          </p:grpSpPr>
          <p:sp>
            <p:nvSpPr>
              <p:cNvPr id="37" name="Flowchart: Display 36">
                <a:extLst>
                  <a:ext uri="{FF2B5EF4-FFF2-40B4-BE49-F238E27FC236}">
                    <a16:creationId xmlns:a16="http://schemas.microsoft.com/office/drawing/2014/main" id="{0EB63076-286D-42D4-B6E3-150127BB011E}"/>
                  </a:ext>
                </a:extLst>
              </p:cNvPr>
              <p:cNvSpPr/>
              <p:nvPr userDrawn="1"/>
            </p:nvSpPr>
            <p:spPr>
              <a:xfrm rot="16200000">
                <a:off x="289078" y="700690"/>
                <a:ext cx="1032933" cy="990600"/>
              </a:xfrm>
              <a:prstGeom prst="flowChartDisplay">
                <a:avLst/>
              </a:prstGeom>
              <a:solidFill>
                <a:schemeClr val="bg1"/>
              </a:solidFill>
              <a:ln w="1016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noProof="0"/>
              </a:p>
            </p:txBody>
          </p:sp>
          <p:sp>
            <p:nvSpPr>
              <p:cNvPr id="38" name="Teardrop 37">
                <a:extLst>
                  <a:ext uri="{FF2B5EF4-FFF2-40B4-BE49-F238E27FC236}">
                    <a16:creationId xmlns:a16="http://schemas.microsoft.com/office/drawing/2014/main" id="{08388872-548B-4F74-8ADA-BA79278B29DA}"/>
                  </a:ext>
                </a:extLst>
              </p:cNvPr>
              <p:cNvSpPr/>
              <p:nvPr userDrawn="1"/>
            </p:nvSpPr>
            <p:spPr>
              <a:xfrm rot="18899663">
                <a:off x="680854" y="3275213"/>
                <a:ext cx="249382" cy="249382"/>
              </a:xfrm>
              <a:prstGeom prst="teardrop">
                <a:avLst/>
              </a:prstGeom>
              <a:solidFill>
                <a:schemeClr val="bg1"/>
              </a:solidFill>
              <a:ln w="508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noProof="0"/>
              </a:p>
            </p:txBody>
          </p:sp>
          <p:cxnSp>
            <p:nvCxnSpPr>
              <p:cNvPr id="39" name="Conector Reto 38">
                <a:extLst>
                  <a:ext uri="{FF2B5EF4-FFF2-40B4-BE49-F238E27FC236}">
                    <a16:creationId xmlns:a16="http://schemas.microsoft.com/office/drawing/2014/main" id="{7C367834-D910-4D8A-AE27-D24B90B8FED9}"/>
                  </a:ext>
                </a:extLst>
              </p:cNvPr>
              <p:cNvCxnSpPr>
                <a:stCxn id="37" idx="1"/>
                <a:endCxn id="38" idx="7"/>
              </p:cNvCxnSpPr>
              <p:nvPr userDrawn="1"/>
            </p:nvCxnSpPr>
            <p:spPr>
              <a:xfrm flipH="1">
                <a:off x="805528" y="1712457"/>
                <a:ext cx="17" cy="1511107"/>
              </a:xfrm>
              <a:prstGeom prst="line">
                <a:avLst/>
              </a:prstGeom>
              <a:ln w="508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7CF13D38-5B6A-4696-A3FC-685C7C5C2F98}"/>
              </a:ext>
            </a:extLst>
          </p:cNvPr>
          <p:cNvSpPr/>
          <p:nvPr userDrawn="1"/>
        </p:nvSpPr>
        <p:spPr>
          <a:xfrm>
            <a:off x="3380063" y="4113787"/>
            <a:ext cx="1737360" cy="1282263"/>
          </a:xfrm>
          <a:prstGeom prst="roundRect">
            <a:avLst>
              <a:gd name="adj" fmla="val 10074"/>
            </a:avLst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grpSp>
        <p:nvGrpSpPr>
          <p:cNvPr id="47" name="Grupo 46">
            <a:extLst>
              <a:ext uri="{FF2B5EF4-FFF2-40B4-BE49-F238E27FC236}">
                <a16:creationId xmlns:a16="http://schemas.microsoft.com/office/drawing/2014/main" id="{27E4BCAD-9B1F-4FCE-B6D6-D4263D7192A8}"/>
              </a:ext>
            </a:extLst>
          </p:cNvPr>
          <p:cNvGrpSpPr/>
          <p:nvPr userDrawn="1"/>
        </p:nvGrpSpPr>
        <p:grpSpPr>
          <a:xfrm>
            <a:off x="4895867" y="1131290"/>
            <a:ext cx="2480925" cy="2845072"/>
            <a:chOff x="5595782" y="731902"/>
            <a:chExt cx="2480925" cy="2845072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FF40056-7D5D-434C-A112-A71B3AC1C5FB}"/>
                </a:ext>
              </a:extLst>
            </p:cNvPr>
            <p:cNvSpPr/>
            <p:nvPr userDrawn="1"/>
          </p:nvSpPr>
          <p:spPr>
            <a:xfrm>
              <a:off x="6339347" y="3327592"/>
              <a:ext cx="1737360" cy="249382"/>
            </a:xfrm>
            <a:custGeom>
              <a:avLst/>
              <a:gdLst>
                <a:gd name="connsiteX0" fmla="*/ 0 w 1518458"/>
                <a:gd name="connsiteY0" fmla="*/ 0 h 249382"/>
                <a:gd name="connsiteX1" fmla="*/ 1393767 w 1518458"/>
                <a:gd name="connsiteY1" fmla="*/ 0 h 249382"/>
                <a:gd name="connsiteX2" fmla="*/ 1518458 w 1518458"/>
                <a:gd name="connsiteY2" fmla="*/ 124691 h 249382"/>
                <a:gd name="connsiteX3" fmla="*/ 1393767 w 1518458"/>
                <a:gd name="connsiteY3" fmla="*/ 249382 h 249382"/>
                <a:gd name="connsiteX4" fmla="*/ 0 w 1518458"/>
                <a:gd name="connsiteY4" fmla="*/ 249382 h 249382"/>
                <a:gd name="connsiteX5" fmla="*/ 124691 w 1518458"/>
                <a:gd name="connsiteY5" fmla="*/ 124691 h 249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8458" h="249382">
                  <a:moveTo>
                    <a:pt x="0" y="0"/>
                  </a:moveTo>
                  <a:lnTo>
                    <a:pt x="1393767" y="0"/>
                  </a:lnTo>
                  <a:lnTo>
                    <a:pt x="1518458" y="124691"/>
                  </a:lnTo>
                  <a:lnTo>
                    <a:pt x="1393767" y="249382"/>
                  </a:lnTo>
                  <a:lnTo>
                    <a:pt x="0" y="249382"/>
                  </a:lnTo>
                  <a:lnTo>
                    <a:pt x="124691" y="12469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grpSp>
          <p:nvGrpSpPr>
            <p:cNvPr id="28" name="Grupo 27">
              <a:extLst>
                <a:ext uri="{FF2B5EF4-FFF2-40B4-BE49-F238E27FC236}">
                  <a16:creationId xmlns:a16="http://schemas.microsoft.com/office/drawing/2014/main" id="{C69BC877-8213-4692-9A4D-FD7B88E7C5A6}"/>
                </a:ext>
              </a:extLst>
            </p:cNvPr>
            <p:cNvGrpSpPr/>
            <p:nvPr userDrawn="1"/>
          </p:nvGrpSpPr>
          <p:grpSpPr>
            <a:xfrm>
              <a:off x="5595782" y="731902"/>
              <a:ext cx="990600" cy="2845072"/>
              <a:chOff x="310245" y="679523"/>
              <a:chExt cx="990600" cy="2845072"/>
            </a:xfrm>
          </p:grpSpPr>
          <p:sp>
            <p:nvSpPr>
              <p:cNvPr id="29" name="Flowchart: Display 28">
                <a:extLst>
                  <a:ext uri="{FF2B5EF4-FFF2-40B4-BE49-F238E27FC236}">
                    <a16:creationId xmlns:a16="http://schemas.microsoft.com/office/drawing/2014/main" id="{1AE2468A-ED10-4324-82BB-5A0BA4827E36}"/>
                  </a:ext>
                </a:extLst>
              </p:cNvPr>
              <p:cNvSpPr/>
              <p:nvPr userDrawn="1"/>
            </p:nvSpPr>
            <p:spPr>
              <a:xfrm rot="16200000">
                <a:off x="289078" y="700690"/>
                <a:ext cx="1032933" cy="990600"/>
              </a:xfrm>
              <a:prstGeom prst="flowChartDisplay">
                <a:avLst/>
              </a:prstGeom>
              <a:solidFill>
                <a:schemeClr val="bg1"/>
              </a:solidFill>
              <a:ln w="1016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noProof="0"/>
              </a:p>
            </p:txBody>
          </p:sp>
          <p:sp>
            <p:nvSpPr>
              <p:cNvPr id="30" name="Teardrop 29">
                <a:extLst>
                  <a:ext uri="{FF2B5EF4-FFF2-40B4-BE49-F238E27FC236}">
                    <a16:creationId xmlns:a16="http://schemas.microsoft.com/office/drawing/2014/main" id="{E56C60B5-1DC8-4DF5-8C79-7D0234192ECE}"/>
                  </a:ext>
                </a:extLst>
              </p:cNvPr>
              <p:cNvSpPr/>
              <p:nvPr userDrawn="1"/>
            </p:nvSpPr>
            <p:spPr>
              <a:xfrm rot="18899663">
                <a:off x="680854" y="3275213"/>
                <a:ext cx="249382" cy="249382"/>
              </a:xfrm>
              <a:prstGeom prst="teardrop">
                <a:avLst/>
              </a:prstGeom>
              <a:solidFill>
                <a:schemeClr val="bg1"/>
              </a:solidFill>
              <a:ln w="508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noProof="0"/>
              </a:p>
            </p:txBody>
          </p:sp>
          <p:cxnSp>
            <p:nvCxnSpPr>
              <p:cNvPr id="31" name="Conector Reto 30">
                <a:extLst>
                  <a:ext uri="{FF2B5EF4-FFF2-40B4-BE49-F238E27FC236}">
                    <a16:creationId xmlns:a16="http://schemas.microsoft.com/office/drawing/2014/main" id="{108426C8-666D-4D49-A5A2-EF7D4925E701}"/>
                  </a:ext>
                </a:extLst>
              </p:cNvPr>
              <p:cNvCxnSpPr>
                <a:stCxn id="29" idx="1"/>
                <a:endCxn id="30" idx="7"/>
              </p:cNvCxnSpPr>
              <p:nvPr userDrawn="1"/>
            </p:nvCxnSpPr>
            <p:spPr>
              <a:xfrm flipH="1">
                <a:off x="805528" y="1712457"/>
                <a:ext cx="17" cy="1511107"/>
              </a:xfrm>
              <a:prstGeom prst="line">
                <a:avLst/>
              </a:prstGeom>
              <a:ln w="508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34AC8F75-168C-4C68-93A4-C49CE0D72DA1}"/>
              </a:ext>
            </a:extLst>
          </p:cNvPr>
          <p:cNvSpPr/>
          <p:nvPr userDrawn="1"/>
        </p:nvSpPr>
        <p:spPr>
          <a:xfrm>
            <a:off x="5639097" y="2301765"/>
            <a:ext cx="1737360" cy="1282263"/>
          </a:xfrm>
          <a:prstGeom prst="roundRect">
            <a:avLst>
              <a:gd name="adj" fmla="val 10074"/>
            </a:avLst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grpSp>
        <p:nvGrpSpPr>
          <p:cNvPr id="48" name="Grupo 47">
            <a:extLst>
              <a:ext uri="{FF2B5EF4-FFF2-40B4-BE49-F238E27FC236}">
                <a16:creationId xmlns:a16="http://schemas.microsoft.com/office/drawing/2014/main" id="{0A47600A-5704-4A90-840D-E9311F4AB54B}"/>
              </a:ext>
            </a:extLst>
          </p:cNvPr>
          <p:cNvGrpSpPr/>
          <p:nvPr userDrawn="1"/>
        </p:nvGrpSpPr>
        <p:grpSpPr>
          <a:xfrm>
            <a:off x="7155235" y="3724159"/>
            <a:ext cx="2480925" cy="2845072"/>
            <a:chOff x="7610770" y="3314261"/>
            <a:chExt cx="2480925" cy="2845072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4844AA0-BA69-42F2-A1E9-31E3350B1AF0}"/>
                </a:ext>
              </a:extLst>
            </p:cNvPr>
            <p:cNvSpPr/>
            <p:nvPr userDrawn="1"/>
          </p:nvSpPr>
          <p:spPr>
            <a:xfrm>
              <a:off x="8354335" y="3319709"/>
              <a:ext cx="1737360" cy="249382"/>
            </a:xfrm>
            <a:custGeom>
              <a:avLst/>
              <a:gdLst>
                <a:gd name="connsiteX0" fmla="*/ 0 w 1518458"/>
                <a:gd name="connsiteY0" fmla="*/ 0 h 249382"/>
                <a:gd name="connsiteX1" fmla="*/ 1393767 w 1518458"/>
                <a:gd name="connsiteY1" fmla="*/ 0 h 249382"/>
                <a:gd name="connsiteX2" fmla="*/ 1518458 w 1518458"/>
                <a:gd name="connsiteY2" fmla="*/ 124691 h 249382"/>
                <a:gd name="connsiteX3" fmla="*/ 1393767 w 1518458"/>
                <a:gd name="connsiteY3" fmla="*/ 249382 h 249382"/>
                <a:gd name="connsiteX4" fmla="*/ 0 w 1518458"/>
                <a:gd name="connsiteY4" fmla="*/ 249382 h 249382"/>
                <a:gd name="connsiteX5" fmla="*/ 124691 w 1518458"/>
                <a:gd name="connsiteY5" fmla="*/ 124691 h 249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8458" h="249382">
                  <a:moveTo>
                    <a:pt x="0" y="0"/>
                  </a:moveTo>
                  <a:lnTo>
                    <a:pt x="1393767" y="0"/>
                  </a:lnTo>
                  <a:lnTo>
                    <a:pt x="1518458" y="124691"/>
                  </a:lnTo>
                  <a:lnTo>
                    <a:pt x="1393767" y="249382"/>
                  </a:lnTo>
                  <a:lnTo>
                    <a:pt x="0" y="249382"/>
                  </a:lnTo>
                  <a:lnTo>
                    <a:pt x="124691" y="12469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grpSp>
          <p:nvGrpSpPr>
            <p:cNvPr id="40" name="Grupo 39">
              <a:extLst>
                <a:ext uri="{FF2B5EF4-FFF2-40B4-BE49-F238E27FC236}">
                  <a16:creationId xmlns:a16="http://schemas.microsoft.com/office/drawing/2014/main" id="{AB1BA44D-2835-4C9E-910A-11ED332B2023}"/>
                </a:ext>
              </a:extLst>
            </p:cNvPr>
            <p:cNvGrpSpPr/>
            <p:nvPr userDrawn="1"/>
          </p:nvGrpSpPr>
          <p:grpSpPr>
            <a:xfrm rot="10800000">
              <a:off x="7610770" y="3314261"/>
              <a:ext cx="990600" cy="2845072"/>
              <a:chOff x="310245" y="679523"/>
              <a:chExt cx="990600" cy="2845072"/>
            </a:xfrm>
          </p:grpSpPr>
          <p:sp>
            <p:nvSpPr>
              <p:cNvPr id="41" name="Flowchart: Display 40">
                <a:extLst>
                  <a:ext uri="{FF2B5EF4-FFF2-40B4-BE49-F238E27FC236}">
                    <a16:creationId xmlns:a16="http://schemas.microsoft.com/office/drawing/2014/main" id="{7968DDF3-A7FB-4CFF-BEDD-FAFD948222BF}"/>
                  </a:ext>
                </a:extLst>
              </p:cNvPr>
              <p:cNvSpPr/>
              <p:nvPr userDrawn="1"/>
            </p:nvSpPr>
            <p:spPr>
              <a:xfrm rot="16200000">
                <a:off x="289078" y="700690"/>
                <a:ext cx="1032933" cy="990600"/>
              </a:xfrm>
              <a:prstGeom prst="flowChartDisplay">
                <a:avLst/>
              </a:prstGeom>
              <a:solidFill>
                <a:schemeClr val="bg1"/>
              </a:solidFill>
              <a:ln w="1016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noProof="0"/>
              </a:p>
            </p:txBody>
          </p:sp>
          <p:sp>
            <p:nvSpPr>
              <p:cNvPr id="42" name="Teardrop 41">
                <a:extLst>
                  <a:ext uri="{FF2B5EF4-FFF2-40B4-BE49-F238E27FC236}">
                    <a16:creationId xmlns:a16="http://schemas.microsoft.com/office/drawing/2014/main" id="{8C0014C3-F16F-45C3-A70C-39FE594E42BA}"/>
                  </a:ext>
                </a:extLst>
              </p:cNvPr>
              <p:cNvSpPr/>
              <p:nvPr userDrawn="1"/>
            </p:nvSpPr>
            <p:spPr>
              <a:xfrm rot="18899663">
                <a:off x="680854" y="3275213"/>
                <a:ext cx="249382" cy="249382"/>
              </a:xfrm>
              <a:prstGeom prst="teardrop">
                <a:avLst/>
              </a:prstGeom>
              <a:solidFill>
                <a:schemeClr val="bg1"/>
              </a:solidFill>
              <a:ln w="508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noProof="0"/>
              </a:p>
            </p:txBody>
          </p:sp>
          <p:cxnSp>
            <p:nvCxnSpPr>
              <p:cNvPr id="43" name="Conector Reto 42">
                <a:extLst>
                  <a:ext uri="{FF2B5EF4-FFF2-40B4-BE49-F238E27FC236}">
                    <a16:creationId xmlns:a16="http://schemas.microsoft.com/office/drawing/2014/main" id="{CF903941-6F22-4289-9EBA-80BACB317BE3}"/>
                  </a:ext>
                </a:extLst>
              </p:cNvPr>
              <p:cNvCxnSpPr>
                <a:stCxn id="41" idx="1"/>
                <a:endCxn id="42" idx="7"/>
              </p:cNvCxnSpPr>
              <p:nvPr userDrawn="1"/>
            </p:nvCxnSpPr>
            <p:spPr>
              <a:xfrm flipH="1">
                <a:off x="805528" y="1712457"/>
                <a:ext cx="17" cy="1511107"/>
              </a:xfrm>
              <a:prstGeom prst="line">
                <a:avLst/>
              </a:prstGeom>
              <a:ln w="508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E8EA4B40-CEB6-4259-861F-2BB19B0C5D63}"/>
              </a:ext>
            </a:extLst>
          </p:cNvPr>
          <p:cNvSpPr/>
          <p:nvPr userDrawn="1"/>
        </p:nvSpPr>
        <p:spPr>
          <a:xfrm>
            <a:off x="7898800" y="4113786"/>
            <a:ext cx="1737360" cy="1282263"/>
          </a:xfrm>
          <a:prstGeom prst="roundRect">
            <a:avLst>
              <a:gd name="adj" fmla="val 10074"/>
            </a:avLst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grpSp>
        <p:nvGrpSpPr>
          <p:cNvPr id="49" name="Grupo 48">
            <a:extLst>
              <a:ext uri="{FF2B5EF4-FFF2-40B4-BE49-F238E27FC236}">
                <a16:creationId xmlns:a16="http://schemas.microsoft.com/office/drawing/2014/main" id="{3B0FD183-4A42-4F94-A86E-8EE0AD03C1B1}"/>
              </a:ext>
            </a:extLst>
          </p:cNvPr>
          <p:cNvGrpSpPr/>
          <p:nvPr userDrawn="1"/>
        </p:nvGrpSpPr>
        <p:grpSpPr>
          <a:xfrm>
            <a:off x="9414603" y="1155569"/>
            <a:ext cx="2480327" cy="2845072"/>
            <a:chOff x="9626356" y="731902"/>
            <a:chExt cx="2480327" cy="2845072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E08103C-D37D-4AAA-80F7-3877C6552414}"/>
                </a:ext>
              </a:extLst>
            </p:cNvPr>
            <p:cNvSpPr/>
            <p:nvPr userDrawn="1"/>
          </p:nvSpPr>
          <p:spPr>
            <a:xfrm>
              <a:off x="10369323" y="3314261"/>
              <a:ext cx="1737360" cy="249382"/>
            </a:xfrm>
            <a:custGeom>
              <a:avLst/>
              <a:gdLst>
                <a:gd name="connsiteX0" fmla="*/ 0 w 1518458"/>
                <a:gd name="connsiteY0" fmla="*/ 0 h 249382"/>
                <a:gd name="connsiteX1" fmla="*/ 1393767 w 1518458"/>
                <a:gd name="connsiteY1" fmla="*/ 0 h 249382"/>
                <a:gd name="connsiteX2" fmla="*/ 1518458 w 1518458"/>
                <a:gd name="connsiteY2" fmla="*/ 124691 h 249382"/>
                <a:gd name="connsiteX3" fmla="*/ 1393767 w 1518458"/>
                <a:gd name="connsiteY3" fmla="*/ 249382 h 249382"/>
                <a:gd name="connsiteX4" fmla="*/ 0 w 1518458"/>
                <a:gd name="connsiteY4" fmla="*/ 249382 h 249382"/>
                <a:gd name="connsiteX5" fmla="*/ 124691 w 1518458"/>
                <a:gd name="connsiteY5" fmla="*/ 124691 h 249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8458" h="249382">
                  <a:moveTo>
                    <a:pt x="0" y="0"/>
                  </a:moveTo>
                  <a:lnTo>
                    <a:pt x="1393767" y="0"/>
                  </a:lnTo>
                  <a:lnTo>
                    <a:pt x="1518458" y="124691"/>
                  </a:lnTo>
                  <a:lnTo>
                    <a:pt x="1393767" y="249382"/>
                  </a:lnTo>
                  <a:lnTo>
                    <a:pt x="0" y="249382"/>
                  </a:lnTo>
                  <a:lnTo>
                    <a:pt x="124691" y="12469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grpSp>
          <p:nvGrpSpPr>
            <p:cNvPr id="32" name="Grupo 31">
              <a:extLst>
                <a:ext uri="{FF2B5EF4-FFF2-40B4-BE49-F238E27FC236}">
                  <a16:creationId xmlns:a16="http://schemas.microsoft.com/office/drawing/2014/main" id="{BF7E66A5-9DFC-46F8-9BA6-4E9C6FFCD9E6}"/>
                </a:ext>
              </a:extLst>
            </p:cNvPr>
            <p:cNvGrpSpPr/>
            <p:nvPr userDrawn="1"/>
          </p:nvGrpSpPr>
          <p:grpSpPr>
            <a:xfrm>
              <a:off x="9626356" y="731902"/>
              <a:ext cx="990600" cy="2845072"/>
              <a:chOff x="310245" y="679523"/>
              <a:chExt cx="990600" cy="2845072"/>
            </a:xfrm>
          </p:grpSpPr>
          <p:sp>
            <p:nvSpPr>
              <p:cNvPr id="33" name="Flowchart: Display 32">
                <a:extLst>
                  <a:ext uri="{FF2B5EF4-FFF2-40B4-BE49-F238E27FC236}">
                    <a16:creationId xmlns:a16="http://schemas.microsoft.com/office/drawing/2014/main" id="{F8DEB042-6E53-476C-AD3B-7519E164C260}"/>
                  </a:ext>
                </a:extLst>
              </p:cNvPr>
              <p:cNvSpPr/>
              <p:nvPr userDrawn="1"/>
            </p:nvSpPr>
            <p:spPr>
              <a:xfrm rot="16200000">
                <a:off x="289078" y="700690"/>
                <a:ext cx="1032933" cy="990600"/>
              </a:xfrm>
              <a:prstGeom prst="flowChartDisplay">
                <a:avLst/>
              </a:prstGeom>
              <a:solidFill>
                <a:schemeClr val="bg1"/>
              </a:solidFill>
              <a:ln w="1016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noProof="0"/>
              </a:p>
            </p:txBody>
          </p:sp>
          <p:sp>
            <p:nvSpPr>
              <p:cNvPr id="34" name="Teardrop 33">
                <a:extLst>
                  <a:ext uri="{FF2B5EF4-FFF2-40B4-BE49-F238E27FC236}">
                    <a16:creationId xmlns:a16="http://schemas.microsoft.com/office/drawing/2014/main" id="{C26BCFD1-554C-453E-BC94-2AD7F124C78B}"/>
                  </a:ext>
                </a:extLst>
              </p:cNvPr>
              <p:cNvSpPr/>
              <p:nvPr userDrawn="1"/>
            </p:nvSpPr>
            <p:spPr>
              <a:xfrm rot="18899663">
                <a:off x="680854" y="3275213"/>
                <a:ext cx="249382" cy="249382"/>
              </a:xfrm>
              <a:prstGeom prst="teardrop">
                <a:avLst/>
              </a:prstGeom>
              <a:solidFill>
                <a:schemeClr val="bg1"/>
              </a:solidFill>
              <a:ln w="508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noProof="0"/>
              </a:p>
            </p:txBody>
          </p:sp>
          <p:cxnSp>
            <p:nvCxnSpPr>
              <p:cNvPr id="35" name="Conector Reto 34">
                <a:extLst>
                  <a:ext uri="{FF2B5EF4-FFF2-40B4-BE49-F238E27FC236}">
                    <a16:creationId xmlns:a16="http://schemas.microsoft.com/office/drawing/2014/main" id="{CE163B23-5612-4951-92C2-FB0F3EA60BA3}"/>
                  </a:ext>
                </a:extLst>
              </p:cNvPr>
              <p:cNvCxnSpPr>
                <a:stCxn id="33" idx="1"/>
                <a:endCxn id="34" idx="7"/>
              </p:cNvCxnSpPr>
              <p:nvPr userDrawn="1"/>
            </p:nvCxnSpPr>
            <p:spPr>
              <a:xfrm flipH="1">
                <a:off x="805528" y="1712457"/>
                <a:ext cx="17" cy="1511107"/>
              </a:xfrm>
              <a:prstGeom prst="line">
                <a:avLst/>
              </a:prstGeom>
              <a:ln w="508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BE6CCC78-344D-47D6-9D62-298F4C27B177}"/>
              </a:ext>
            </a:extLst>
          </p:cNvPr>
          <p:cNvSpPr/>
          <p:nvPr userDrawn="1"/>
        </p:nvSpPr>
        <p:spPr>
          <a:xfrm>
            <a:off x="10126864" y="2301764"/>
            <a:ext cx="1737360" cy="1282263"/>
          </a:xfrm>
          <a:prstGeom prst="roundRect">
            <a:avLst>
              <a:gd name="adj" fmla="val 10074"/>
            </a:avLst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69" name="Espaço Reservado para Texto 68">
            <a:extLst>
              <a:ext uri="{FF2B5EF4-FFF2-40B4-BE49-F238E27FC236}">
                <a16:creationId xmlns:a16="http://schemas.microsoft.com/office/drawing/2014/main" id="{8B67CD72-3E2F-4B3D-8FEE-7EA9FC7E6F0C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120775" y="3987800"/>
            <a:ext cx="1585913" cy="46858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 rtl="0"/>
            <a:r>
              <a:rPr lang="pt-BR" noProof="0"/>
              <a:t>20XX</a:t>
            </a:r>
          </a:p>
        </p:txBody>
      </p:sp>
      <p:sp>
        <p:nvSpPr>
          <p:cNvPr id="70" name="Espaço Reservado para Texto 68">
            <a:extLst>
              <a:ext uri="{FF2B5EF4-FFF2-40B4-BE49-F238E27FC236}">
                <a16:creationId xmlns:a16="http://schemas.microsoft.com/office/drawing/2014/main" id="{F38E8D57-85C5-48AB-9DB1-A8FDE958D98F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371465" y="3226676"/>
            <a:ext cx="1585913" cy="445834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 rtl="0"/>
            <a:r>
              <a:rPr lang="pt-BR" noProof="0"/>
              <a:t>20XX</a:t>
            </a:r>
          </a:p>
        </p:txBody>
      </p:sp>
      <p:sp>
        <p:nvSpPr>
          <p:cNvPr id="71" name="Espaço Reservado para Texto 68">
            <a:extLst>
              <a:ext uri="{FF2B5EF4-FFF2-40B4-BE49-F238E27FC236}">
                <a16:creationId xmlns:a16="http://schemas.microsoft.com/office/drawing/2014/main" id="{4198F121-2094-4414-B727-1ABF6D156D9A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662270" y="4052290"/>
            <a:ext cx="1585913" cy="445834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b="1">
                <a:solidFill>
                  <a:schemeClr val="accent3"/>
                </a:solidFill>
              </a:defRPr>
            </a:lvl1pPr>
          </a:lstStyle>
          <a:p>
            <a:pPr lvl="0" rtl="0"/>
            <a:r>
              <a:rPr lang="pt-BR" noProof="0"/>
              <a:t>20XX</a:t>
            </a:r>
          </a:p>
        </p:txBody>
      </p:sp>
      <p:sp>
        <p:nvSpPr>
          <p:cNvPr id="72" name="Espaço Reservado para Texto 68">
            <a:extLst>
              <a:ext uri="{FF2B5EF4-FFF2-40B4-BE49-F238E27FC236}">
                <a16:creationId xmlns:a16="http://schemas.microsoft.com/office/drawing/2014/main" id="{E3FC3CFE-62A4-403C-9E5E-92826237892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97804" y="3213649"/>
            <a:ext cx="1585913" cy="445834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b="1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pt-BR" noProof="0"/>
              <a:t>20XX</a:t>
            </a:r>
          </a:p>
        </p:txBody>
      </p:sp>
      <p:sp>
        <p:nvSpPr>
          <p:cNvPr id="73" name="Espaço Reservado para Texto 68">
            <a:extLst>
              <a:ext uri="{FF2B5EF4-FFF2-40B4-BE49-F238E27FC236}">
                <a16:creationId xmlns:a16="http://schemas.microsoft.com/office/drawing/2014/main" id="{65C03126-CE58-4E57-A3FC-BB298EE10793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0183646" y="4025190"/>
            <a:ext cx="1556251" cy="445834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b="1">
                <a:solidFill>
                  <a:schemeClr val="accent5"/>
                </a:solidFill>
              </a:defRPr>
            </a:lvl1pPr>
          </a:lstStyle>
          <a:p>
            <a:pPr lvl="0" rtl="0"/>
            <a:r>
              <a:rPr lang="pt-BR" noProof="0"/>
              <a:t>20XX</a:t>
            </a:r>
          </a:p>
        </p:txBody>
      </p:sp>
      <p:sp>
        <p:nvSpPr>
          <p:cNvPr id="75" name="Espaço Reservado para Texto 74">
            <a:extLst>
              <a:ext uri="{FF2B5EF4-FFF2-40B4-BE49-F238E27FC236}">
                <a16:creationId xmlns:a16="http://schemas.microsoft.com/office/drawing/2014/main" id="{A051197C-E077-4731-B77B-6E25FE6DB898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1120775" y="2427889"/>
            <a:ext cx="1728788" cy="115668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t-BR" noProof="0"/>
              <a:t>Clique para editar os estilos de texto Mestres</a:t>
            </a:r>
          </a:p>
        </p:txBody>
      </p:sp>
      <p:sp>
        <p:nvSpPr>
          <p:cNvPr id="76" name="Espaço Reservado para Texto 74">
            <a:extLst>
              <a:ext uri="{FF2B5EF4-FFF2-40B4-BE49-F238E27FC236}">
                <a16:creationId xmlns:a16="http://schemas.microsoft.com/office/drawing/2014/main" id="{94E15A42-1C1B-41C1-98D7-5F862CABEA80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3371465" y="4225158"/>
            <a:ext cx="1728788" cy="1151153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t-BR" noProof="0"/>
              <a:t>Clique para editar os estilos de texto Mestres</a:t>
            </a:r>
          </a:p>
        </p:txBody>
      </p:sp>
      <p:sp>
        <p:nvSpPr>
          <p:cNvPr id="77" name="Espaço Reservado para Texto 74">
            <a:extLst>
              <a:ext uri="{FF2B5EF4-FFF2-40B4-BE49-F238E27FC236}">
                <a16:creationId xmlns:a16="http://schemas.microsoft.com/office/drawing/2014/main" id="{4E361932-4C94-4975-A440-9F74D0847907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5643383" y="2427889"/>
            <a:ext cx="1728788" cy="115613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t-BR" noProof="0"/>
              <a:t>Clique para editar os estilos de texto Mestres</a:t>
            </a:r>
          </a:p>
        </p:txBody>
      </p:sp>
      <p:sp>
        <p:nvSpPr>
          <p:cNvPr id="78" name="Espaço Reservado para Texto 74">
            <a:extLst>
              <a:ext uri="{FF2B5EF4-FFF2-40B4-BE49-F238E27FC236}">
                <a16:creationId xmlns:a16="http://schemas.microsoft.com/office/drawing/2014/main" id="{D3C6EF22-CA89-422B-8C85-459BCA9532FA}"/>
              </a:ext>
            </a:extLst>
          </p:cNvPr>
          <p:cNvSpPr>
            <a:spLocks noGrp="1"/>
          </p:cNvSpPr>
          <p:nvPr userDrawn="1">
            <p:ph type="body" sz="quarter" idx="18"/>
          </p:nvPr>
        </p:nvSpPr>
        <p:spPr>
          <a:xfrm>
            <a:off x="7889407" y="4225157"/>
            <a:ext cx="1728788" cy="1171327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t-BR" noProof="0"/>
              <a:t>Clique para editar os estilos de texto Mestres</a:t>
            </a:r>
          </a:p>
        </p:txBody>
      </p:sp>
      <p:sp>
        <p:nvSpPr>
          <p:cNvPr id="79" name="Espaço Reservado para Texto 74">
            <a:extLst>
              <a:ext uri="{FF2B5EF4-FFF2-40B4-BE49-F238E27FC236}">
                <a16:creationId xmlns:a16="http://schemas.microsoft.com/office/drawing/2014/main" id="{13BE834B-38E1-42BC-8467-6B0BE1838179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10126864" y="2427889"/>
            <a:ext cx="1728788" cy="115613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t-BR" noProof="0"/>
              <a:t>Clique para editar os estilos de texto Mestres</a:t>
            </a:r>
          </a:p>
        </p:txBody>
      </p:sp>
      <p:sp>
        <p:nvSpPr>
          <p:cNvPr id="80" name="Título 79">
            <a:extLst>
              <a:ext uri="{FF2B5EF4-FFF2-40B4-BE49-F238E27FC236}">
                <a16:creationId xmlns:a16="http://schemas.microsoft.com/office/drawing/2014/main" id="{B01B37D2-6ED5-4AE0-9451-213B7C437A46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38200" y="302884"/>
            <a:ext cx="10515600" cy="508075"/>
          </a:xfrm>
          <a:prstGeom prst="rect">
            <a:avLst/>
          </a:prstGeom>
        </p:spPr>
        <p:txBody>
          <a:bodyPr rtlCol="0"/>
          <a:lstStyle>
            <a:lvl1pPr algn="ctr">
              <a:defRPr sz="40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574607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18DBD5F-C6EC-485E-8ECE-A5152736C4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DB907C0F-174E-4A6F-AB46-F22FE784F2B2}" type="datetime1">
              <a:rPr lang="pt-BR" noProof="0" smtClean="0"/>
              <a:t>08/05/2024</a:t>
            </a:fld>
            <a:endParaRPr lang="pt-BR" noProof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B6C0BE6-E24A-4679-B786-AAB41ADC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73FB9417-93D4-4C41-8E0E-1553E0B5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DA64F31B-23FA-4075-AF7D-6228CFD12F03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5" name="Título 79">
            <a:extLst>
              <a:ext uri="{FF2B5EF4-FFF2-40B4-BE49-F238E27FC236}">
                <a16:creationId xmlns:a16="http://schemas.microsoft.com/office/drawing/2014/main" id="{0B6CE40A-88CB-40F3-A0BB-7883163AC7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02884"/>
            <a:ext cx="10515600" cy="508075"/>
          </a:xfrm>
          <a:prstGeom prst="rect">
            <a:avLst/>
          </a:prstGeom>
        </p:spPr>
        <p:txBody>
          <a:bodyPr rtlCol="0" anchor="t"/>
          <a:lstStyle>
            <a:lvl1pPr algn="ctr"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85518C6E-B667-49F1-9655-F69C288C4A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62892" y="2254568"/>
            <a:ext cx="9466217" cy="2348865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 algn="ctr">
              <a:buNone/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514899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02171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46379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09157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3294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74446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27187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E36636D-D922-432D-A958-524484B5923D}" type="datetimeFigureOut">
              <a:rPr lang="en-US" smtClean="0"/>
              <a:pPr/>
              <a:t>5/8/2024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16402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58802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678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676" r:id="rId13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1DBC38F-075F-40D6-81E4-1C1977030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/>
              <a:t>1 PASSO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F02D76DD-71B3-445D-9A0A-821689D841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/>
              <a:t>2 PASSO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DB7B4B66-460F-4DC7-9E57-0F97E65C28B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/>
              <a:t>3 PASSO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5E77AC98-6D4A-47AF-84B8-BFA85936A0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/>
              <a:t>4 PASSO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DCEE00AC-18F9-4EA9-8216-AC2AF3F267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/>
              <a:t>5 PASSO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5BDA77B9-A8AA-4E63-9391-C6F01B6A2E9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72373" y="3710791"/>
            <a:ext cx="1728788" cy="1156685"/>
          </a:xfrm>
        </p:spPr>
        <p:txBody>
          <a:bodyPr rtlCol="0"/>
          <a:lstStyle/>
          <a:p>
            <a:pPr rtl="0"/>
            <a:r>
              <a:rPr lang="pt-BR" dirty="0">
                <a:latin typeface="Algerian" panose="04020705040A02060702" pitchFamily="82" charset="0"/>
              </a:rPr>
              <a:t>Pré-treinamento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F9031EBD-8D94-4B79-970F-61DC348ACD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07524" y="3725876"/>
            <a:ext cx="2724535" cy="952284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latin typeface="Algerian" panose="04020705040A02060702" pitchFamily="82" charset="0"/>
              </a:rPr>
              <a:t>Divisão em tokens</a:t>
            </a:r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6D6A7819-8796-4167-9D6E-7B7364C4053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887085" y="3730795"/>
            <a:ext cx="1728788" cy="1156138"/>
          </a:xfrm>
        </p:spPr>
        <p:txBody>
          <a:bodyPr rtlCol="0"/>
          <a:lstStyle/>
          <a:p>
            <a:pPr rtl="0"/>
            <a:r>
              <a:rPr lang="pt-BR" dirty="0">
                <a:latin typeface="Algerian" panose="04020705040A02060702" pitchFamily="82" charset="0"/>
              </a:rPr>
              <a:t>Treinamento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1275D0C0-AF99-4CDD-AC65-E3E7025CD28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048001" y="3672510"/>
            <a:ext cx="1830955" cy="1175759"/>
          </a:xfrm>
        </p:spPr>
        <p:txBody>
          <a:bodyPr rtlCol="0">
            <a:normAutofit/>
          </a:bodyPr>
          <a:lstStyle/>
          <a:p>
            <a:pPr rtl="0"/>
            <a:r>
              <a:rPr lang="pt-BR" sz="1000" dirty="0">
                <a:latin typeface="Algerian" panose="04020705040A02060702" pitchFamily="82" charset="0"/>
              </a:rPr>
              <a:t>Ajuste para tarefas específicas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DA9FEA07-D93F-4762-9638-61C3FF0F56A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489406" y="3745951"/>
            <a:ext cx="1728788" cy="1156138"/>
          </a:xfrm>
        </p:spPr>
        <p:txBody>
          <a:bodyPr rtlCol="0"/>
          <a:lstStyle/>
          <a:p>
            <a:pPr rtl="0"/>
            <a:r>
              <a:rPr lang="pt-BR" dirty="0">
                <a:latin typeface="Algerian" panose="04020705040A02060702" pitchFamily="82" charset="0"/>
              </a:rPr>
              <a:t>Conclusão 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6C4C8BBF-CEC7-B2B8-2109-2B3C1C0D150F}"/>
              </a:ext>
            </a:extLst>
          </p:cNvPr>
          <p:cNvSpPr/>
          <p:nvPr/>
        </p:nvSpPr>
        <p:spPr>
          <a:xfrm>
            <a:off x="2374496" y="203376"/>
            <a:ext cx="7330853" cy="584775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cross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pt-BR" sz="3200" b="1" cap="none" spc="0" dirty="0">
                <a:ln/>
                <a:solidFill>
                  <a:schemeClr val="accent3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Como ocorre o treinamento do chat GPT ?</a:t>
            </a:r>
          </a:p>
        </p:txBody>
      </p:sp>
      <p:pic>
        <p:nvPicPr>
          <p:cNvPr id="31" name="Imagem 30" descr="Fundo preto com letras brancas&#10;&#10;Descrição gerada automaticamente">
            <a:extLst>
              <a:ext uri="{FF2B5EF4-FFF2-40B4-BE49-F238E27FC236}">
                <a16:creationId xmlns:a16="http://schemas.microsoft.com/office/drawing/2014/main" id="{B57E3932-B45F-AD57-E71D-806E071CA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94" y="1261414"/>
            <a:ext cx="729294" cy="739149"/>
          </a:xfrm>
          <a:prstGeom prst="rect">
            <a:avLst/>
          </a:prstGeom>
        </p:spPr>
      </p:pic>
      <p:pic>
        <p:nvPicPr>
          <p:cNvPr id="32" name="Imagem 31" descr="Fundo preto com letras brancas&#10;&#10;Descrição gerada automaticamente">
            <a:extLst>
              <a:ext uri="{FF2B5EF4-FFF2-40B4-BE49-F238E27FC236}">
                <a16:creationId xmlns:a16="http://schemas.microsoft.com/office/drawing/2014/main" id="{0FD82897-287B-3622-6676-2692F2A18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796" y="5683811"/>
            <a:ext cx="729294" cy="739149"/>
          </a:xfrm>
          <a:prstGeom prst="rect">
            <a:avLst/>
          </a:prstGeom>
        </p:spPr>
      </p:pic>
      <p:pic>
        <p:nvPicPr>
          <p:cNvPr id="33" name="Imagem 32" descr="Fundo preto com letras brancas&#10;&#10;Descrição gerada automaticamente">
            <a:extLst>
              <a:ext uri="{FF2B5EF4-FFF2-40B4-BE49-F238E27FC236}">
                <a16:creationId xmlns:a16="http://schemas.microsoft.com/office/drawing/2014/main" id="{FF4636A0-9751-C393-4308-6CD4ABE3E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271" y="1250826"/>
            <a:ext cx="729294" cy="739149"/>
          </a:xfrm>
          <a:prstGeom prst="rect">
            <a:avLst/>
          </a:prstGeom>
        </p:spPr>
      </p:pic>
      <p:pic>
        <p:nvPicPr>
          <p:cNvPr id="34" name="Imagem 33" descr="Fundo preto com letras brancas&#10;&#10;Descrição gerada automaticamente">
            <a:extLst>
              <a:ext uri="{FF2B5EF4-FFF2-40B4-BE49-F238E27FC236}">
                <a16:creationId xmlns:a16="http://schemas.microsoft.com/office/drawing/2014/main" id="{E8660917-CBD2-8429-03C5-F1482D0F3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8919" y="5693984"/>
            <a:ext cx="729294" cy="739149"/>
          </a:xfrm>
          <a:prstGeom prst="rect">
            <a:avLst/>
          </a:prstGeom>
        </p:spPr>
      </p:pic>
      <p:pic>
        <p:nvPicPr>
          <p:cNvPr id="35" name="Imagem 34" descr="Fundo preto com letras brancas&#10;&#10;Descrição gerada automaticamente">
            <a:extLst>
              <a:ext uri="{FF2B5EF4-FFF2-40B4-BE49-F238E27FC236}">
                <a16:creationId xmlns:a16="http://schemas.microsoft.com/office/drawing/2014/main" id="{F8A23113-0C82-FD68-BC40-04C03140F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9959" y="1250825"/>
            <a:ext cx="729294" cy="739149"/>
          </a:xfrm>
          <a:prstGeom prst="rect">
            <a:avLst/>
          </a:prstGeom>
        </p:spPr>
      </p:pic>
      <p:sp>
        <p:nvSpPr>
          <p:cNvPr id="38" name="CaixaDeTexto 37">
            <a:extLst>
              <a:ext uri="{FF2B5EF4-FFF2-40B4-BE49-F238E27FC236}">
                <a16:creationId xmlns:a16="http://schemas.microsoft.com/office/drawing/2014/main" id="{2FFD4858-6D6D-58DD-A8E0-1B91F403F028}"/>
              </a:ext>
            </a:extLst>
          </p:cNvPr>
          <p:cNvSpPr txBox="1"/>
          <p:nvPr/>
        </p:nvSpPr>
        <p:spPr>
          <a:xfrm>
            <a:off x="1109227" y="2266437"/>
            <a:ext cx="18617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i="1" dirty="0">
                <a:latin typeface="Aptos Black" panose="020F0502020204030204" pitchFamily="34" charset="0"/>
              </a:rPr>
              <a:t>O pré-treinamento começa com uma grande quantidade de textos, onde o modelo tenta prever a próxima palavra com base no contexto. 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1B4627C5-7FCB-6A74-C359-45089B603AC7}"/>
              </a:ext>
            </a:extLst>
          </p:cNvPr>
          <p:cNvSpPr txBox="1"/>
          <p:nvPr/>
        </p:nvSpPr>
        <p:spPr>
          <a:xfrm>
            <a:off x="3467469" y="4222093"/>
            <a:ext cx="17922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ptos Black" panose="020B0004020202020204" pitchFamily="34" charset="0"/>
              </a:rPr>
              <a:t>Os textos são divididos em tokens, unidades de texto como palavras ou partes de palavras.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D45003C9-A8D7-2ADC-913C-D5ACF59F53EC}"/>
              </a:ext>
            </a:extLst>
          </p:cNvPr>
          <p:cNvSpPr txBox="1"/>
          <p:nvPr/>
        </p:nvSpPr>
        <p:spPr>
          <a:xfrm>
            <a:off x="5768565" y="2374112"/>
            <a:ext cx="17287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ptos Black" panose="020B0004020202020204" pitchFamily="34" charset="0"/>
              </a:rPr>
              <a:t>Durante o treinamento, o modelo ajusta seus pesos para melhor prever o próximo token .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ADD4DEB0-1DEC-EAC6-58A2-A5477A1DDE84}"/>
              </a:ext>
            </a:extLst>
          </p:cNvPr>
          <p:cNvSpPr txBox="1"/>
          <p:nvPr/>
        </p:nvSpPr>
        <p:spPr>
          <a:xfrm>
            <a:off x="7874394" y="4275206"/>
            <a:ext cx="1830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ptos Black" panose="020B0004020202020204" pitchFamily="34" charset="0"/>
              </a:rPr>
              <a:t>Depois, ele é afinado para tarefas especificas, como responder a pergunta .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32E50AC2-48D9-1C86-EC8D-99624859ACB9}"/>
              </a:ext>
            </a:extLst>
          </p:cNvPr>
          <p:cNvSpPr txBox="1"/>
          <p:nvPr/>
        </p:nvSpPr>
        <p:spPr>
          <a:xfrm>
            <a:off x="10183646" y="2374112"/>
            <a:ext cx="18043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ptos Black" panose="020B0004020202020204" pitchFamily="34" charset="0"/>
              </a:rPr>
              <a:t>Finalmente, após o treinamento, o modelo está pronto para gerar respostas contextualmente relevantes.  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A036804B-C6D3-55AB-4A46-DDA5907F67B7}"/>
              </a:ext>
            </a:extLst>
          </p:cNvPr>
          <p:cNvSpPr txBox="1"/>
          <p:nvPr/>
        </p:nvSpPr>
        <p:spPr>
          <a:xfrm>
            <a:off x="9241128" y="5900315"/>
            <a:ext cx="2746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Algerian" panose="04020705040A02060702" pitchFamily="82" charset="0"/>
              </a:rPr>
              <a:t>Natally</a:t>
            </a:r>
            <a:r>
              <a:rPr lang="pt-BR" dirty="0">
                <a:latin typeface="Algerian" panose="04020705040A02060702" pitchFamily="82" charset="0"/>
              </a:rPr>
              <a:t> Vitoria 2NT</a:t>
            </a:r>
          </a:p>
        </p:txBody>
      </p:sp>
    </p:spTree>
    <p:extLst>
      <p:ext uri="{BB962C8B-B14F-4D97-AF65-F5344CB8AC3E}">
        <p14:creationId xmlns:p14="http://schemas.microsoft.com/office/powerpoint/2010/main" val="71438763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BE8031B-66AC-4E57-A1BB-96FA51E9399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FE772B-97B8-435C-957E-07B10E3152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97859A5-204C-46DB-9472-544D579745B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59</TotalTime>
  <Words>118</Words>
  <Application>Microsoft Office PowerPoint</Application>
  <PresentationFormat>Widescreen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Algerian</vt:lpstr>
      <vt:lpstr>Aptos Black</vt:lpstr>
      <vt:lpstr>Arial</vt:lpstr>
      <vt:lpstr>Calibri</vt:lpstr>
      <vt:lpstr>Calibri Light</vt:lpstr>
      <vt:lpstr>Retrospectiva</vt:lpstr>
      <vt:lpstr>Apresentação do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NATALLY VITORIA DE ALMEIDA SANTOS</dc:creator>
  <cp:keywords/>
  <dc:description/>
  <cp:lastModifiedBy>NATALLY VITORIA DE ALMEIDA SANTOS</cp:lastModifiedBy>
  <cp:revision>2</cp:revision>
  <dcterms:created xsi:type="dcterms:W3CDTF">2024-05-08T19:49:45Z</dcterms:created>
  <dcterms:modified xsi:type="dcterms:W3CDTF">2024-05-08T20:49:17Z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