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Hanken Grotesk"/>
      <p:regular r:id="rId24"/>
      <p:bold r:id="rId25"/>
      <p:italic r:id="rId26"/>
      <p:boldItalic r:id="rId27"/>
    </p:embeddedFont>
    <p:embeddedFont>
      <p:font typeface="Raleway ExtraBold"/>
      <p:bold r:id="rId28"/>
      <p:boldItalic r:id="rId29"/>
    </p:embeddedFont>
    <p:embeddedFont>
      <p:font typeface="Raleway Black"/>
      <p:bold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80">
          <p15:clr>
            <a:srgbClr val="747775"/>
          </p15:clr>
        </p15:guide>
        <p15:guide id="2" pos="448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5B99A3-3458-445A-B8F2-DE56438A2B7C}">
  <a:tblStyle styleId="{4A5B99A3-3458-445A-B8F2-DE56438A2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80" orient="horz"/>
        <p:guide pos="44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HankenGrotesk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HankenGrotesk-italic.fntdata"/><Relationship Id="rId25" Type="http://schemas.openxmlformats.org/officeDocument/2006/relationships/font" Target="fonts/HankenGrotesk-bold.fntdata"/><Relationship Id="rId28" Type="http://schemas.openxmlformats.org/officeDocument/2006/relationships/font" Target="fonts/RalewayExtraBold-bold.fntdata"/><Relationship Id="rId27" Type="http://schemas.openxmlformats.org/officeDocument/2006/relationships/font" Target="fonts/HankenGrotesk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Extra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Black-boldItalic.fntdata"/><Relationship Id="rId30" Type="http://schemas.openxmlformats.org/officeDocument/2006/relationships/font" Target="fonts/RalewayBlack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576a45fa49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576a45fa49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c72953b77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2c72953b77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c72953b77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2c72953b77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2c733bf0e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2c733bf0e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2c72953b77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2c72953b77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c733bf0e7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c733bf0e7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84d99d1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84d99d1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2c72953b77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2c72953b77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c72953b77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c72953b77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2c72953b77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2c72953b77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2c72953b77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2c72953b77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rect b="b" l="l" r="r" t="t"/>
              <a:pathLst>
                <a:path extrusionOk="0" fill="none" h="17396" w="17396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rect b="b" l="l" r="r" t="t"/>
              <a:pathLst>
                <a:path extrusionOk="0" fill="none" h="11931" w="1196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flipH="1" rot="5400000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rect b="b" l="l" r="r" t="t"/>
              <a:pathLst>
                <a:path extrusionOk="0" fill="none" h="2777" w="4864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"/>
          <p:cNvSpPr txBox="1"/>
          <p:nvPr>
            <p:ph hasCustomPrompt="1" type="title"/>
          </p:nvPr>
        </p:nvSpPr>
        <p:spPr>
          <a:xfrm>
            <a:off x="2405125" y="2040775"/>
            <a:ext cx="5307000" cy="9981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Raleway ExtraBold"/>
              <a:buNone/>
              <a:defRPr sz="55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88" name="Google Shape;288;p11"/>
          <p:cNvSpPr txBox="1"/>
          <p:nvPr>
            <p:ph idx="1" type="subTitle"/>
          </p:nvPr>
        </p:nvSpPr>
        <p:spPr>
          <a:xfrm>
            <a:off x="2405125" y="3038875"/>
            <a:ext cx="5307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89" name="Google Shape;289;p11"/>
          <p:cNvGrpSpPr/>
          <p:nvPr/>
        </p:nvGrpSpPr>
        <p:grpSpPr>
          <a:xfrm>
            <a:off x="320869" y="892488"/>
            <a:ext cx="5247943" cy="4005530"/>
            <a:chOff x="320869" y="892488"/>
            <a:chExt cx="5247943" cy="4005530"/>
          </a:xfrm>
        </p:grpSpPr>
        <p:sp>
          <p:nvSpPr>
            <p:cNvPr id="290" name="Google Shape;290;p11"/>
            <p:cNvSpPr/>
            <p:nvPr/>
          </p:nvSpPr>
          <p:spPr>
            <a:xfrm rot="10800000">
              <a:off x="320869" y="89248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5400000">
              <a:off x="5328344" y="4657550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123153" y="-134519"/>
            <a:ext cx="5670106" cy="5849863"/>
            <a:chOff x="1123153" y="-134519"/>
            <a:chExt cx="5670106" cy="5849863"/>
          </a:xfrm>
        </p:grpSpPr>
        <p:grpSp>
          <p:nvGrpSpPr>
            <p:cNvPr id="293" name="Google Shape;293;p11"/>
            <p:cNvGrpSpPr/>
            <p:nvPr/>
          </p:nvGrpSpPr>
          <p:grpSpPr>
            <a:xfrm>
              <a:off x="1123153" y="-134519"/>
              <a:ext cx="5670106" cy="5032541"/>
              <a:chOff x="1123153" y="-134519"/>
              <a:chExt cx="5670106" cy="5032541"/>
            </a:xfrm>
          </p:grpSpPr>
          <p:sp>
            <p:nvSpPr>
              <p:cNvPr id="294" name="Google Shape;294;p11"/>
              <p:cNvSpPr/>
              <p:nvPr/>
            </p:nvSpPr>
            <p:spPr>
              <a:xfrm>
                <a:off x="1123153" y="-134519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5" name="Google Shape;295;p11"/>
              <p:cNvGrpSpPr/>
              <p:nvPr/>
            </p:nvGrpSpPr>
            <p:grpSpPr>
              <a:xfrm>
                <a:off x="5633198" y="4650744"/>
                <a:ext cx="1160062" cy="247278"/>
                <a:chOff x="8208698" y="2109319"/>
                <a:chExt cx="1160062" cy="247278"/>
              </a:xfrm>
            </p:grpSpPr>
            <p:sp>
              <p:nvSpPr>
                <p:cNvPr id="296" name="Google Shape;296;p11"/>
                <p:cNvSpPr/>
                <p:nvPr/>
              </p:nvSpPr>
              <p:spPr>
                <a:xfrm rot="5400000">
                  <a:off x="8424637" y="1893379"/>
                  <a:ext cx="43116" cy="474994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11"/>
                <p:cNvSpPr/>
                <p:nvPr/>
              </p:nvSpPr>
              <p:spPr>
                <a:xfrm rot="-5400000">
                  <a:off x="8917458" y="1905296"/>
                  <a:ext cx="75100" cy="827502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98" name="Google Shape;298;p11"/>
            <p:cNvGrpSpPr/>
            <p:nvPr/>
          </p:nvGrpSpPr>
          <p:grpSpPr>
            <a:xfrm>
              <a:off x="3220925" y="4604000"/>
              <a:ext cx="1111343" cy="1111343"/>
              <a:chOff x="8307725" y="278700"/>
              <a:chExt cx="1111343" cy="1111343"/>
            </a:xfrm>
          </p:grpSpPr>
          <p:sp>
            <p:nvSpPr>
              <p:cNvPr id="299" name="Google Shape;299;p11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1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1" name="Google Shape;301;p11"/>
          <p:cNvGrpSpPr/>
          <p:nvPr/>
        </p:nvGrpSpPr>
        <p:grpSpPr>
          <a:xfrm>
            <a:off x="575287" y="-1805003"/>
            <a:ext cx="8258546" cy="9711728"/>
            <a:chOff x="575287" y="-1805003"/>
            <a:chExt cx="8258546" cy="9711728"/>
          </a:xfrm>
        </p:grpSpPr>
        <p:grpSp>
          <p:nvGrpSpPr>
            <p:cNvPr id="302" name="Google Shape;302;p11"/>
            <p:cNvGrpSpPr/>
            <p:nvPr/>
          </p:nvGrpSpPr>
          <p:grpSpPr>
            <a:xfrm>
              <a:off x="575287" y="-1805003"/>
              <a:ext cx="8258546" cy="9711728"/>
              <a:chOff x="575287" y="-1805003"/>
              <a:chExt cx="8258546" cy="9711728"/>
            </a:xfrm>
          </p:grpSpPr>
          <p:grpSp>
            <p:nvGrpSpPr>
              <p:cNvPr id="303" name="Google Shape;303;p11"/>
              <p:cNvGrpSpPr/>
              <p:nvPr/>
            </p:nvGrpSpPr>
            <p:grpSpPr>
              <a:xfrm>
                <a:off x="575287" y="-1805003"/>
                <a:ext cx="681217" cy="3360485"/>
                <a:chOff x="1121833" y="-3524490"/>
                <a:chExt cx="1498167" cy="7390555"/>
              </a:xfrm>
            </p:grpSpPr>
            <p:cxnSp>
              <p:nvCxnSpPr>
                <p:cNvPr id="304" name="Google Shape;304;p11"/>
                <p:cNvCxnSpPr/>
                <p:nvPr/>
              </p:nvCxnSpPr>
              <p:spPr>
                <a:xfrm rot="10800000">
                  <a:off x="1121833" y="-3524490"/>
                  <a:ext cx="0" cy="587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5" name="Google Shape;305;p11"/>
                <p:cNvCxnSpPr/>
                <p:nvPr/>
              </p:nvCxnSpPr>
              <p:spPr>
                <a:xfrm>
                  <a:off x="1121833" y="2348225"/>
                  <a:ext cx="1158600" cy="114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06" name="Google Shape;306;p11"/>
                <p:cNvSpPr/>
                <p:nvPr/>
              </p:nvSpPr>
              <p:spPr>
                <a:xfrm rot="5400000">
                  <a:off x="2196889" y="3442953"/>
                  <a:ext cx="425397" cy="420826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7" name="Google Shape;307;p11"/>
              <p:cNvGrpSpPr/>
              <p:nvPr/>
            </p:nvGrpSpPr>
            <p:grpSpPr>
              <a:xfrm flipH="1" rot="5400000">
                <a:off x="6277862" y="5350755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308" name="Google Shape;308;p11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9" name="Google Shape;309;p11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10" name="Google Shape;310;p11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1" name="Google Shape;311;p11"/>
              <p:cNvGrpSpPr/>
              <p:nvPr/>
            </p:nvGrpSpPr>
            <p:grpSpPr>
              <a:xfrm rot="-5400000">
                <a:off x="8362764" y="67996"/>
                <a:ext cx="493321" cy="357312"/>
                <a:chOff x="1722354" y="229144"/>
                <a:chExt cx="1748744" cy="1266614"/>
              </a:xfrm>
            </p:grpSpPr>
            <p:sp>
              <p:nvSpPr>
                <p:cNvPr id="312" name="Google Shape;312;p11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11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14" name="Google Shape;314;p11"/>
            <p:cNvGrpSpPr/>
            <p:nvPr/>
          </p:nvGrpSpPr>
          <p:grpSpPr>
            <a:xfrm rot="10800000">
              <a:off x="7090737" y="4224472"/>
              <a:ext cx="681217" cy="3360485"/>
              <a:chOff x="1337800" y="-2525590"/>
              <a:chExt cx="1498167" cy="7390555"/>
            </a:xfrm>
          </p:grpSpPr>
          <p:cxnSp>
            <p:nvCxnSpPr>
              <p:cNvPr id="315" name="Google Shape;315;p11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6" name="Google Shape;316;p11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7" name="Google Shape;317;p11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1" name="Google Shape;321;p13"/>
          <p:cNvSpPr txBox="1"/>
          <p:nvPr>
            <p:ph hasCustomPrompt="1" idx="2" type="title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/>
          <p:nvPr>
            <p:ph hasCustomPrompt="1" idx="3" type="title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p13"/>
          <p:cNvSpPr txBox="1"/>
          <p:nvPr>
            <p:ph hasCustomPrompt="1" idx="4" type="title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/>
          <p:nvPr>
            <p:ph hasCustomPrompt="1" idx="5" type="title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/>
          <p:nvPr>
            <p:ph hasCustomPrompt="1" idx="6" type="title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13"/>
          <p:cNvSpPr txBox="1"/>
          <p:nvPr>
            <p:ph hasCustomPrompt="1" idx="7" type="title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/>
          <p:nvPr>
            <p:ph idx="1" type="subTitle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28" name="Google Shape;328;p13"/>
          <p:cNvSpPr txBox="1"/>
          <p:nvPr>
            <p:ph idx="8" type="subTitle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29" name="Google Shape;329;p13"/>
          <p:cNvSpPr txBox="1"/>
          <p:nvPr>
            <p:ph idx="9" type="subTitle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30" name="Google Shape;330;p13"/>
          <p:cNvSpPr txBox="1"/>
          <p:nvPr>
            <p:ph idx="13" type="subTitle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31" name="Google Shape;331;p13"/>
          <p:cNvSpPr txBox="1"/>
          <p:nvPr>
            <p:ph idx="14" type="subTitle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32" name="Google Shape;332;p13"/>
          <p:cNvSpPr txBox="1"/>
          <p:nvPr>
            <p:ph idx="15" type="subTitle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333" name="Google Shape;333;p13"/>
          <p:cNvGrpSpPr/>
          <p:nvPr/>
        </p:nvGrpSpPr>
        <p:grpSpPr>
          <a:xfrm>
            <a:off x="377427" y="204425"/>
            <a:ext cx="8916117" cy="4541546"/>
            <a:chOff x="377427" y="204425"/>
            <a:chExt cx="8916117" cy="4541546"/>
          </a:xfrm>
        </p:grpSpPr>
        <p:grpSp>
          <p:nvGrpSpPr>
            <p:cNvPr id="334" name="Google Shape;334;p13"/>
            <p:cNvGrpSpPr/>
            <p:nvPr/>
          </p:nvGrpSpPr>
          <p:grpSpPr>
            <a:xfrm>
              <a:off x="377427" y="3968227"/>
              <a:ext cx="200266" cy="777744"/>
              <a:chOff x="8153327" y="353177"/>
              <a:chExt cx="200266" cy="777744"/>
            </a:xfrm>
          </p:grpSpPr>
          <p:sp>
            <p:nvSpPr>
              <p:cNvPr id="335" name="Google Shape;335;p13"/>
              <p:cNvSpPr/>
              <p:nvPr/>
            </p:nvSpPr>
            <p:spPr>
              <a:xfrm rot="10800000">
                <a:off x="8153327" y="6559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 rot="10800000">
                <a:off x="8310477" y="35317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7" name="Google Shape;337;p13"/>
            <p:cNvGrpSpPr/>
            <p:nvPr/>
          </p:nvGrpSpPr>
          <p:grpSpPr>
            <a:xfrm rot="-5400000">
              <a:off x="8807027" y="2115202"/>
              <a:ext cx="206891" cy="766144"/>
              <a:chOff x="8650702" y="1651177"/>
              <a:chExt cx="206891" cy="766144"/>
            </a:xfrm>
          </p:grpSpPr>
          <p:sp>
            <p:nvSpPr>
              <p:cNvPr id="338" name="Google Shape;338;p13"/>
              <p:cNvSpPr/>
              <p:nvPr/>
            </p:nvSpPr>
            <p:spPr>
              <a:xfrm rot="10800000">
                <a:off x="8650702" y="165117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 rot="10800000">
                <a:off x="8814477" y="19423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0" name="Google Shape;340;p13"/>
            <p:cNvGrpSpPr/>
            <p:nvPr/>
          </p:nvGrpSpPr>
          <p:grpSpPr>
            <a:xfrm>
              <a:off x="7437187" y="204425"/>
              <a:ext cx="862215" cy="240599"/>
              <a:chOff x="6903462" y="1158900"/>
              <a:chExt cx="862215" cy="240599"/>
            </a:xfrm>
          </p:grpSpPr>
          <p:sp>
            <p:nvSpPr>
              <p:cNvPr id="341" name="Google Shape;341;p13"/>
              <p:cNvSpPr/>
              <p:nvPr/>
            </p:nvSpPr>
            <p:spPr>
              <a:xfrm flipH="1">
                <a:off x="6903462" y="1158900"/>
                <a:ext cx="240599" cy="240599"/>
              </a:xfrm>
              <a:custGeom>
                <a:rect b="b" l="l" r="r" t="t"/>
                <a:pathLst>
                  <a:path extrusionOk="0" fill="none" h="1784" w="1784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cap="flat" cmpd="sng" w="597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 flipH="1" rot="5400000">
                <a:off x="7506622" y="1041704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3" name="Google Shape;343;p13"/>
          <p:cNvGrpSpPr/>
          <p:nvPr/>
        </p:nvGrpSpPr>
        <p:grpSpPr>
          <a:xfrm>
            <a:off x="-556748" y="-57000"/>
            <a:ext cx="10429656" cy="3378450"/>
            <a:chOff x="-556748" y="-57000"/>
            <a:chExt cx="10429656" cy="3378450"/>
          </a:xfrm>
        </p:grpSpPr>
        <p:grpSp>
          <p:nvGrpSpPr>
            <p:cNvPr id="344" name="Google Shape;344;p13"/>
            <p:cNvGrpSpPr/>
            <p:nvPr/>
          </p:nvGrpSpPr>
          <p:grpSpPr>
            <a:xfrm flipH="1">
              <a:off x="8221607" y="1714746"/>
              <a:ext cx="493321" cy="357312"/>
              <a:chOff x="1722354" y="229144"/>
              <a:chExt cx="1748744" cy="1266614"/>
            </a:xfrm>
          </p:grpSpPr>
          <p:sp>
            <p:nvSpPr>
              <p:cNvPr id="345" name="Google Shape;345;p1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7" name="Google Shape;347;p13"/>
            <p:cNvSpPr/>
            <p:nvPr/>
          </p:nvSpPr>
          <p:spPr>
            <a:xfrm>
              <a:off x="8221600" y="-57000"/>
              <a:ext cx="1027600" cy="3378450"/>
            </a:xfrm>
            <a:custGeom>
              <a:rect b="b" l="l" r="r" t="t"/>
              <a:pathLst>
                <a:path extrusionOk="0" h="135138" w="41104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48" name="Google Shape;348;p13"/>
            <p:cNvGrpSpPr/>
            <p:nvPr/>
          </p:nvGrpSpPr>
          <p:grpSpPr>
            <a:xfrm>
              <a:off x="8527396" y="539490"/>
              <a:ext cx="1345511" cy="273510"/>
              <a:chOff x="-6675" y="2881558"/>
              <a:chExt cx="9140700" cy="2059567"/>
            </a:xfrm>
          </p:grpSpPr>
          <p:cxnSp>
            <p:nvCxnSpPr>
              <p:cNvPr id="349" name="Google Shape;349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0" name="Google Shape;350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1" name="Google Shape;351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2" name="Google Shape;352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3" name="Google Shape;353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54" name="Google Shape;354;p13"/>
            <p:cNvGrpSpPr/>
            <p:nvPr/>
          </p:nvGrpSpPr>
          <p:grpSpPr>
            <a:xfrm rot="10800000">
              <a:off x="-556748" y="2551975"/>
              <a:ext cx="1029243" cy="273510"/>
              <a:chOff x="-6675" y="2881558"/>
              <a:chExt cx="9140700" cy="2059567"/>
            </a:xfrm>
          </p:grpSpPr>
          <p:cxnSp>
            <p:nvCxnSpPr>
              <p:cNvPr id="355" name="Google Shape;355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6" name="Google Shape;356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7" name="Google Shape;357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8" name="Google Shape;358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9" name="Google Shape;359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60" name="Google Shape;360;p13"/>
          <p:cNvGrpSpPr/>
          <p:nvPr/>
        </p:nvGrpSpPr>
        <p:grpSpPr>
          <a:xfrm>
            <a:off x="-160350" y="1017736"/>
            <a:ext cx="9034618" cy="1344543"/>
            <a:chOff x="-160350" y="1017736"/>
            <a:chExt cx="9034618" cy="1344543"/>
          </a:xfrm>
        </p:grpSpPr>
        <p:sp>
          <p:nvSpPr>
            <p:cNvPr id="361" name="Google Shape;361;p13"/>
            <p:cNvSpPr/>
            <p:nvPr/>
          </p:nvSpPr>
          <p:spPr>
            <a:xfrm rot="10800000">
              <a:off x="8834212" y="10177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 rot="5400000">
              <a:off x="40062" y="212181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1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6" name="Google Shape;366;p14"/>
          <p:cNvSpPr txBox="1"/>
          <p:nvPr>
            <p:ph idx="1" type="subTitle"/>
          </p:nvPr>
        </p:nvSpPr>
        <p:spPr>
          <a:xfrm>
            <a:off x="720000" y="1067776"/>
            <a:ext cx="77040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367" name="Google Shape;367;p14"/>
          <p:cNvGrpSpPr/>
          <p:nvPr/>
        </p:nvGrpSpPr>
        <p:grpSpPr>
          <a:xfrm>
            <a:off x="248963" y="1017730"/>
            <a:ext cx="8980467" cy="3860780"/>
            <a:chOff x="248963" y="1017730"/>
            <a:chExt cx="8980467" cy="3860780"/>
          </a:xfrm>
        </p:grpSpPr>
        <p:sp>
          <p:nvSpPr>
            <p:cNvPr id="368" name="Google Shape;368;p14"/>
            <p:cNvSpPr/>
            <p:nvPr/>
          </p:nvSpPr>
          <p:spPr>
            <a:xfrm>
              <a:off x="422688" y="131788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248963" y="101773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0" name="Google Shape;370;p14"/>
            <p:cNvGrpSpPr/>
            <p:nvPr/>
          </p:nvGrpSpPr>
          <p:grpSpPr>
            <a:xfrm rot="-5400000">
              <a:off x="8742913" y="4391992"/>
              <a:ext cx="206891" cy="766144"/>
              <a:chOff x="8650702" y="3525402"/>
              <a:chExt cx="206891" cy="766144"/>
            </a:xfrm>
          </p:grpSpPr>
          <p:sp>
            <p:nvSpPr>
              <p:cNvPr id="371" name="Google Shape;371;p1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3" name="Google Shape;373;p14"/>
          <p:cNvGrpSpPr/>
          <p:nvPr/>
        </p:nvGrpSpPr>
        <p:grpSpPr>
          <a:xfrm>
            <a:off x="250498" y="1721188"/>
            <a:ext cx="8259948" cy="2990484"/>
            <a:chOff x="250498" y="1721188"/>
            <a:chExt cx="8259948" cy="2990484"/>
          </a:xfrm>
        </p:grpSpPr>
        <p:sp>
          <p:nvSpPr>
            <p:cNvPr id="374" name="Google Shape;374;p14"/>
            <p:cNvSpPr/>
            <p:nvPr/>
          </p:nvSpPr>
          <p:spPr>
            <a:xfrm rot="10800000">
              <a:off x="250498" y="172118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 rot="-5400000">
              <a:off x="8269979" y="4471205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14"/>
          <p:cNvGrpSpPr/>
          <p:nvPr/>
        </p:nvGrpSpPr>
        <p:grpSpPr>
          <a:xfrm>
            <a:off x="-2218609" y="-174950"/>
            <a:ext cx="12004520" cy="8522877"/>
            <a:chOff x="-2218609" y="-174950"/>
            <a:chExt cx="12004520" cy="8522877"/>
          </a:xfrm>
        </p:grpSpPr>
        <p:sp>
          <p:nvSpPr>
            <p:cNvPr id="377" name="Google Shape;377;p14"/>
            <p:cNvSpPr/>
            <p:nvPr/>
          </p:nvSpPr>
          <p:spPr>
            <a:xfrm>
              <a:off x="-2218609" y="-174950"/>
              <a:ext cx="3801167" cy="569934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78" name="Google Shape;378;p14"/>
            <p:cNvGrpSpPr/>
            <p:nvPr/>
          </p:nvGrpSpPr>
          <p:grpSpPr>
            <a:xfrm flipH="1" rot="-5400000">
              <a:off x="7449713" y="4739627"/>
              <a:ext cx="493321" cy="357312"/>
              <a:chOff x="1722354" y="229144"/>
              <a:chExt cx="1748744" cy="1266614"/>
            </a:xfrm>
          </p:grpSpPr>
          <p:sp>
            <p:nvSpPr>
              <p:cNvPr id="379" name="Google Shape;379;p1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1" name="Google Shape;381;p14"/>
            <p:cNvSpPr/>
            <p:nvPr/>
          </p:nvSpPr>
          <p:spPr>
            <a:xfrm flipH="1" rot="10800000">
              <a:off x="8147148" y="2028637"/>
              <a:ext cx="1521858" cy="6319290"/>
            </a:xfrm>
            <a:custGeom>
              <a:rect b="b" l="l" r="r" t="t"/>
              <a:pathLst>
                <a:path extrusionOk="0" h="96592" w="2326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82" name="Google Shape;382;p14"/>
            <p:cNvGrpSpPr/>
            <p:nvPr/>
          </p:nvGrpSpPr>
          <p:grpSpPr>
            <a:xfrm flipH="1">
              <a:off x="8820653" y="3237867"/>
              <a:ext cx="965258" cy="273510"/>
              <a:chOff x="-6675" y="2881558"/>
              <a:chExt cx="9140700" cy="2059567"/>
            </a:xfrm>
          </p:grpSpPr>
          <p:cxnSp>
            <p:nvCxnSpPr>
              <p:cNvPr id="383" name="Google Shape;383;p1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4" name="Google Shape;384;p1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5" name="Google Shape;385;p1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6" name="Google Shape;386;p1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7" name="Google Shape;387;p1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88" name="Google Shape;388;p1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2_1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1" name="Google Shape;391;p15"/>
          <p:cNvSpPr txBox="1"/>
          <p:nvPr>
            <p:ph idx="1" type="subTitle"/>
          </p:nvPr>
        </p:nvSpPr>
        <p:spPr>
          <a:xfrm>
            <a:off x="720000" y="1150950"/>
            <a:ext cx="7704000" cy="29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92" name="Google Shape;392;p15"/>
          <p:cNvGrpSpPr/>
          <p:nvPr/>
        </p:nvGrpSpPr>
        <p:grpSpPr>
          <a:xfrm>
            <a:off x="8393651" y="-1627766"/>
            <a:ext cx="614899" cy="2881846"/>
            <a:chOff x="1337784" y="-2525559"/>
            <a:chExt cx="1352318" cy="6337907"/>
          </a:xfrm>
        </p:grpSpPr>
        <p:cxnSp>
          <p:nvCxnSpPr>
            <p:cNvPr id="393" name="Google Shape;393;p15"/>
            <p:cNvCxnSpPr/>
            <p:nvPr/>
          </p:nvCxnSpPr>
          <p:spPr>
            <a:xfrm rot="10800000">
              <a:off x="1337784" y="-2525559"/>
              <a:ext cx="0" cy="49905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15"/>
            <p:cNvCxnSpPr/>
            <p:nvPr/>
          </p:nvCxnSpPr>
          <p:spPr>
            <a:xfrm>
              <a:off x="1337784" y="2466654"/>
              <a:ext cx="984900" cy="970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5" name="Google Shape;395;p15"/>
            <p:cNvSpPr/>
            <p:nvPr/>
          </p:nvSpPr>
          <p:spPr>
            <a:xfrm rot="5400000">
              <a:off x="2266990" y="3389237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>
            <a:off x="6485555" y="4129788"/>
            <a:ext cx="269696" cy="1209440"/>
            <a:chOff x="6933883" y="3613321"/>
            <a:chExt cx="269696" cy="1209440"/>
          </a:xfrm>
        </p:grpSpPr>
        <p:sp>
          <p:nvSpPr>
            <p:cNvPr id="397" name="Google Shape;397;p15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1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2" name="Google Shape;402;p16"/>
          <p:cNvSpPr txBox="1"/>
          <p:nvPr>
            <p:ph idx="1" type="subTitle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3" name="Google Shape;403;p16"/>
          <p:cNvSpPr txBox="1"/>
          <p:nvPr>
            <p:ph idx="2" type="subTitle"/>
          </p:nvPr>
        </p:nvSpPr>
        <p:spPr>
          <a:xfrm>
            <a:off x="3501725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4" name="Google Shape;404;p16"/>
          <p:cNvSpPr txBox="1"/>
          <p:nvPr>
            <p:ph idx="3" type="subTitle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5" name="Google Shape;405;p16"/>
          <p:cNvSpPr txBox="1"/>
          <p:nvPr>
            <p:ph idx="4" type="subTitle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06" name="Google Shape;406;p16"/>
          <p:cNvSpPr txBox="1"/>
          <p:nvPr>
            <p:ph idx="5" type="subTitle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07" name="Google Shape;407;p16"/>
          <p:cNvSpPr txBox="1"/>
          <p:nvPr>
            <p:ph idx="6" type="subTitle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408" name="Google Shape;408;p16"/>
          <p:cNvGrpSpPr/>
          <p:nvPr/>
        </p:nvGrpSpPr>
        <p:grpSpPr>
          <a:xfrm>
            <a:off x="188277" y="445029"/>
            <a:ext cx="8669349" cy="4596267"/>
            <a:chOff x="188277" y="445029"/>
            <a:chExt cx="8669349" cy="4596267"/>
          </a:xfrm>
        </p:grpSpPr>
        <p:sp>
          <p:nvSpPr>
            <p:cNvPr id="409" name="Google Shape;409;p16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1" name="Google Shape;411;p16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412" name="Google Shape;412;p1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4" name="Google Shape;414;p16"/>
          <p:cNvGrpSpPr/>
          <p:nvPr/>
        </p:nvGrpSpPr>
        <p:grpSpPr>
          <a:xfrm>
            <a:off x="478250" y="1380581"/>
            <a:ext cx="8298985" cy="1930684"/>
            <a:chOff x="478250" y="1380581"/>
            <a:chExt cx="8298985" cy="1930684"/>
          </a:xfrm>
        </p:grpSpPr>
        <p:sp>
          <p:nvSpPr>
            <p:cNvPr id="415" name="Google Shape;415;p16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 rot="10800000">
              <a:off x="478250" y="287038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16"/>
          <p:cNvGrpSpPr/>
          <p:nvPr/>
        </p:nvGrpSpPr>
        <p:grpSpPr>
          <a:xfrm>
            <a:off x="260198" y="-534009"/>
            <a:ext cx="8742927" cy="5946659"/>
            <a:chOff x="260198" y="-534009"/>
            <a:chExt cx="8742927" cy="5946659"/>
          </a:xfrm>
        </p:grpSpPr>
        <p:grpSp>
          <p:nvGrpSpPr>
            <p:cNvPr id="418" name="Google Shape;418;p16"/>
            <p:cNvGrpSpPr/>
            <p:nvPr/>
          </p:nvGrpSpPr>
          <p:grpSpPr>
            <a:xfrm flipH="1" rot="5400000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419" name="Google Shape;419;p1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0" name="Google Shape;420;p1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1" name="Google Shape;421;p1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2" name="Google Shape;422;p1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3" name="Google Shape;423;p1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24" name="Google Shape;424;p16"/>
            <p:cNvSpPr/>
            <p:nvPr/>
          </p:nvSpPr>
          <p:spPr>
            <a:xfrm>
              <a:off x="5746750" y="-57000"/>
              <a:ext cx="3256375" cy="488250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425" name="Google Shape;425;p16"/>
            <p:cNvGrpSpPr/>
            <p:nvPr/>
          </p:nvGrpSpPr>
          <p:grpSpPr>
            <a:xfrm>
              <a:off x="260198" y="3089575"/>
              <a:ext cx="493321" cy="2323075"/>
              <a:chOff x="260198" y="3089575"/>
              <a:chExt cx="493321" cy="2323075"/>
            </a:xfrm>
          </p:grpSpPr>
          <p:grpSp>
            <p:nvGrpSpPr>
              <p:cNvPr id="426" name="Google Shape;426;p16"/>
              <p:cNvGrpSpPr/>
              <p:nvPr/>
            </p:nvGrpSpPr>
            <p:grpSpPr>
              <a:xfrm rot="10800000">
                <a:off x="260198" y="36457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427" name="Google Shape;427;p1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1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29" name="Google Shape;429;p16"/>
              <p:cNvSpPr/>
              <p:nvPr/>
            </p:nvSpPr>
            <p:spPr>
              <a:xfrm>
                <a:off x="260200" y="3089575"/>
                <a:ext cx="476150" cy="2323075"/>
              </a:xfrm>
              <a:custGeom>
                <a:rect b="b" l="l" r="r" t="t"/>
                <a:pathLst>
                  <a:path extrusionOk="0" h="92923" w="19046">
                    <a:moveTo>
                      <a:pt x="0" y="0"/>
                    </a:moveTo>
                    <a:lnTo>
                      <a:pt x="0" y="36635"/>
                    </a:lnTo>
                    <a:lnTo>
                      <a:pt x="19046" y="55681"/>
                    </a:lnTo>
                    <a:lnTo>
                      <a:pt x="19046" y="9292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430" name="Google Shape;430;p1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33" name="Google Shape;433;p17"/>
          <p:cNvSpPr txBox="1"/>
          <p:nvPr>
            <p:ph idx="1" type="subTitle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4" name="Google Shape;434;p17"/>
          <p:cNvSpPr txBox="1"/>
          <p:nvPr>
            <p:ph idx="2" type="subTitle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5" name="Google Shape;435;p17"/>
          <p:cNvSpPr txBox="1"/>
          <p:nvPr>
            <p:ph idx="3" type="subTitle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6" name="Google Shape;436;p17"/>
          <p:cNvSpPr txBox="1"/>
          <p:nvPr>
            <p:ph idx="4" type="subTitle"/>
          </p:nvPr>
        </p:nvSpPr>
        <p:spPr>
          <a:xfrm>
            <a:off x="5079776" y="32817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7" name="Google Shape;437;p17"/>
          <p:cNvSpPr txBox="1"/>
          <p:nvPr>
            <p:ph idx="5" type="subTitle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38" name="Google Shape;438;p17"/>
          <p:cNvSpPr txBox="1"/>
          <p:nvPr>
            <p:ph idx="6" type="subTitle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39" name="Google Shape;439;p17"/>
          <p:cNvSpPr txBox="1"/>
          <p:nvPr>
            <p:ph idx="7" type="subTitle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40" name="Google Shape;440;p17"/>
          <p:cNvSpPr txBox="1"/>
          <p:nvPr>
            <p:ph idx="8" type="subTitle"/>
          </p:nvPr>
        </p:nvSpPr>
        <p:spPr>
          <a:xfrm>
            <a:off x="5079750" y="2827725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441" name="Google Shape;441;p17"/>
          <p:cNvGrpSpPr/>
          <p:nvPr/>
        </p:nvGrpSpPr>
        <p:grpSpPr>
          <a:xfrm>
            <a:off x="487075" y="3743425"/>
            <a:ext cx="8733034" cy="1098995"/>
            <a:chOff x="487075" y="3743425"/>
            <a:chExt cx="8733034" cy="1098995"/>
          </a:xfrm>
        </p:grpSpPr>
        <p:sp>
          <p:nvSpPr>
            <p:cNvPr id="442" name="Google Shape;442;p17"/>
            <p:cNvSpPr/>
            <p:nvPr/>
          </p:nvSpPr>
          <p:spPr>
            <a:xfrm rot="5400000">
              <a:off x="8961054" y="372636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 rot="5400000">
              <a:off x="8721654" y="352748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4" name="Google Shape;444;p17"/>
            <p:cNvGrpSpPr/>
            <p:nvPr/>
          </p:nvGrpSpPr>
          <p:grpSpPr>
            <a:xfrm rot="5400000">
              <a:off x="766702" y="4355902"/>
              <a:ext cx="206891" cy="766144"/>
              <a:chOff x="8650702" y="3525402"/>
              <a:chExt cx="206891" cy="766144"/>
            </a:xfrm>
          </p:grpSpPr>
          <p:sp>
            <p:nvSpPr>
              <p:cNvPr id="445" name="Google Shape;445;p17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7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7" name="Google Shape;447;p17"/>
          <p:cNvGrpSpPr/>
          <p:nvPr/>
        </p:nvGrpSpPr>
        <p:grpSpPr>
          <a:xfrm>
            <a:off x="197650" y="1003129"/>
            <a:ext cx="8689509" cy="2910487"/>
            <a:chOff x="197650" y="1003129"/>
            <a:chExt cx="8689509" cy="2910487"/>
          </a:xfrm>
        </p:grpSpPr>
        <p:sp>
          <p:nvSpPr>
            <p:cNvPr id="448" name="Google Shape;448;p17"/>
            <p:cNvSpPr/>
            <p:nvPr/>
          </p:nvSpPr>
          <p:spPr>
            <a:xfrm>
              <a:off x="8847104" y="1003129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 rot="10800000">
              <a:off x="197650" y="34727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17"/>
          <p:cNvGrpSpPr/>
          <p:nvPr/>
        </p:nvGrpSpPr>
        <p:grpSpPr>
          <a:xfrm>
            <a:off x="-30950" y="-166792"/>
            <a:ext cx="9501942" cy="5231667"/>
            <a:chOff x="-30950" y="-166792"/>
            <a:chExt cx="9501942" cy="5231667"/>
          </a:xfrm>
        </p:grpSpPr>
        <p:grpSp>
          <p:nvGrpSpPr>
            <p:cNvPr id="451" name="Google Shape;451;p17"/>
            <p:cNvGrpSpPr/>
            <p:nvPr/>
          </p:nvGrpSpPr>
          <p:grpSpPr>
            <a:xfrm rot="-5400000">
              <a:off x="8362773" y="2998996"/>
              <a:ext cx="493321" cy="357312"/>
              <a:chOff x="1722354" y="229144"/>
              <a:chExt cx="1748744" cy="1266614"/>
            </a:xfrm>
          </p:grpSpPr>
          <p:sp>
            <p:nvSpPr>
              <p:cNvPr id="452" name="Google Shape;452;p1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4" name="Google Shape;454;p17"/>
            <p:cNvGrpSpPr/>
            <p:nvPr/>
          </p:nvGrpSpPr>
          <p:grpSpPr>
            <a:xfrm flipH="1" rot="10800000">
              <a:off x="8505734" y="1680044"/>
              <a:ext cx="965258" cy="273510"/>
              <a:chOff x="-6675" y="2881558"/>
              <a:chExt cx="9140700" cy="2059567"/>
            </a:xfrm>
          </p:grpSpPr>
          <p:cxnSp>
            <p:nvCxnSpPr>
              <p:cNvPr id="455" name="Google Shape;455;p1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6" name="Google Shape;456;p1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7" name="Google Shape;457;p1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8" name="Google Shape;458;p1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9" name="Google Shape;459;p1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60" name="Google Shape;460;p17"/>
            <p:cNvSpPr/>
            <p:nvPr/>
          </p:nvSpPr>
          <p:spPr>
            <a:xfrm rot="5400000">
              <a:off x="7121670" y="1217270"/>
              <a:ext cx="3256375" cy="488250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1" name="Google Shape;461;p17"/>
            <p:cNvSpPr/>
            <p:nvPr/>
          </p:nvSpPr>
          <p:spPr>
            <a:xfrm>
              <a:off x="-30950" y="2650075"/>
              <a:ext cx="581550" cy="2414800"/>
            </a:xfrm>
            <a:custGeom>
              <a:rect b="b" l="l" r="r" t="t"/>
              <a:pathLst>
                <a:path extrusionOk="0" h="96592" w="2326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62" name="Google Shape;462;p17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65" name="Google Shape;465;p18"/>
          <p:cNvSpPr txBox="1"/>
          <p:nvPr>
            <p:ph idx="1" type="subTitle"/>
          </p:nvPr>
        </p:nvSpPr>
        <p:spPr>
          <a:xfrm>
            <a:off x="1182950" y="1729925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6" name="Google Shape;466;p18"/>
          <p:cNvSpPr txBox="1"/>
          <p:nvPr>
            <p:ph idx="2" type="subTitle"/>
          </p:nvPr>
        </p:nvSpPr>
        <p:spPr>
          <a:xfrm>
            <a:off x="3580856" y="1729934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7" name="Google Shape;467;p18"/>
          <p:cNvSpPr txBox="1"/>
          <p:nvPr>
            <p:ph idx="3" type="subTitle"/>
          </p:nvPr>
        </p:nvSpPr>
        <p:spPr>
          <a:xfrm>
            <a:off x="1182950" y="3419050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8" name="Google Shape;468;p18"/>
          <p:cNvSpPr txBox="1"/>
          <p:nvPr>
            <p:ph idx="4" type="subTitle"/>
          </p:nvPr>
        </p:nvSpPr>
        <p:spPr>
          <a:xfrm>
            <a:off x="3579000" y="3419050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9" name="Google Shape;469;p18"/>
          <p:cNvSpPr txBox="1"/>
          <p:nvPr>
            <p:ph idx="5" type="subTitle"/>
          </p:nvPr>
        </p:nvSpPr>
        <p:spPr>
          <a:xfrm>
            <a:off x="5975050" y="1729934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0" name="Google Shape;470;p18"/>
          <p:cNvSpPr txBox="1"/>
          <p:nvPr>
            <p:ph idx="6" type="subTitle"/>
          </p:nvPr>
        </p:nvSpPr>
        <p:spPr>
          <a:xfrm>
            <a:off x="5975050" y="3419050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1" name="Google Shape;471;p18"/>
          <p:cNvSpPr txBox="1"/>
          <p:nvPr>
            <p:ph idx="7" type="subTitle"/>
          </p:nvPr>
        </p:nvSpPr>
        <p:spPr>
          <a:xfrm>
            <a:off x="1190750" y="1396451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72" name="Google Shape;472;p18"/>
          <p:cNvSpPr txBox="1"/>
          <p:nvPr>
            <p:ph idx="8" type="subTitle"/>
          </p:nvPr>
        </p:nvSpPr>
        <p:spPr>
          <a:xfrm>
            <a:off x="3584756" y="1396458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73" name="Google Shape;473;p18"/>
          <p:cNvSpPr txBox="1"/>
          <p:nvPr>
            <p:ph idx="9" type="subTitle"/>
          </p:nvPr>
        </p:nvSpPr>
        <p:spPr>
          <a:xfrm>
            <a:off x="5978950" y="1396458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74" name="Google Shape;474;p18"/>
          <p:cNvSpPr txBox="1"/>
          <p:nvPr>
            <p:ph idx="13" type="subTitle"/>
          </p:nvPr>
        </p:nvSpPr>
        <p:spPr>
          <a:xfrm>
            <a:off x="1182950" y="3082550"/>
            <a:ext cx="19860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75" name="Google Shape;475;p18"/>
          <p:cNvSpPr txBox="1"/>
          <p:nvPr>
            <p:ph idx="14" type="subTitle"/>
          </p:nvPr>
        </p:nvSpPr>
        <p:spPr>
          <a:xfrm>
            <a:off x="3584758" y="3082550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76" name="Google Shape;476;p18"/>
          <p:cNvSpPr txBox="1"/>
          <p:nvPr>
            <p:ph idx="15" type="subTitle"/>
          </p:nvPr>
        </p:nvSpPr>
        <p:spPr>
          <a:xfrm>
            <a:off x="5978948" y="3082550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477" name="Google Shape;477;p18"/>
          <p:cNvGrpSpPr/>
          <p:nvPr/>
        </p:nvGrpSpPr>
        <p:grpSpPr>
          <a:xfrm>
            <a:off x="-173589" y="2054902"/>
            <a:ext cx="8977956" cy="875138"/>
            <a:chOff x="-173589" y="2054902"/>
            <a:chExt cx="8977956" cy="875138"/>
          </a:xfrm>
        </p:grpSpPr>
        <p:sp>
          <p:nvSpPr>
            <p:cNvPr id="478" name="Google Shape;478;p18"/>
            <p:cNvSpPr/>
            <p:nvPr/>
          </p:nvSpPr>
          <p:spPr>
            <a:xfrm flipH="1" rot="-5400000">
              <a:off x="157300" y="267098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 flipH="1" rot="-5400000">
              <a:off x="42350" y="242358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0" name="Google Shape;480;p18"/>
            <p:cNvGrpSpPr/>
            <p:nvPr/>
          </p:nvGrpSpPr>
          <p:grpSpPr>
            <a:xfrm flipH="1" rot="10800000">
              <a:off x="8597477" y="2054902"/>
              <a:ext cx="206891" cy="766144"/>
              <a:chOff x="8650702" y="3525402"/>
              <a:chExt cx="206891" cy="766144"/>
            </a:xfrm>
          </p:grpSpPr>
          <p:sp>
            <p:nvSpPr>
              <p:cNvPr id="481" name="Google Shape;481;p18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3" name="Google Shape;483;p18"/>
          <p:cNvGrpSpPr/>
          <p:nvPr/>
        </p:nvGrpSpPr>
        <p:grpSpPr>
          <a:xfrm>
            <a:off x="756786" y="700836"/>
            <a:ext cx="8183234" cy="4589198"/>
            <a:chOff x="756786" y="700836"/>
            <a:chExt cx="8183234" cy="4589198"/>
          </a:xfrm>
        </p:grpSpPr>
        <p:sp>
          <p:nvSpPr>
            <p:cNvPr id="484" name="Google Shape;484;p18"/>
            <p:cNvSpPr/>
            <p:nvPr/>
          </p:nvSpPr>
          <p:spPr>
            <a:xfrm flipH="1">
              <a:off x="756786" y="4849154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 flipH="1" rot="10800000">
              <a:off x="8899964" y="7008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18"/>
          <p:cNvGrpSpPr/>
          <p:nvPr/>
        </p:nvGrpSpPr>
        <p:grpSpPr>
          <a:xfrm>
            <a:off x="-418722" y="-549400"/>
            <a:ext cx="9906875" cy="5811597"/>
            <a:chOff x="-418722" y="-549400"/>
            <a:chExt cx="9906875" cy="5811597"/>
          </a:xfrm>
        </p:grpSpPr>
        <p:grpSp>
          <p:nvGrpSpPr>
            <p:cNvPr id="487" name="Google Shape;487;p18"/>
            <p:cNvGrpSpPr/>
            <p:nvPr/>
          </p:nvGrpSpPr>
          <p:grpSpPr>
            <a:xfrm flipH="1" rot="10800000">
              <a:off x="8269288" y="182196"/>
              <a:ext cx="493321" cy="357312"/>
              <a:chOff x="1722354" y="229144"/>
              <a:chExt cx="1748744" cy="1266614"/>
            </a:xfrm>
          </p:grpSpPr>
          <p:sp>
            <p:nvSpPr>
              <p:cNvPr id="488" name="Google Shape;488;p18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8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0" name="Google Shape;490;p18"/>
            <p:cNvGrpSpPr/>
            <p:nvPr/>
          </p:nvGrpSpPr>
          <p:grpSpPr>
            <a:xfrm rot="10800000">
              <a:off x="-418722" y="3973294"/>
              <a:ext cx="965258" cy="273510"/>
              <a:chOff x="-6675" y="2881558"/>
              <a:chExt cx="9140700" cy="2059567"/>
            </a:xfrm>
          </p:grpSpPr>
          <p:cxnSp>
            <p:nvCxnSpPr>
              <p:cNvPr id="491" name="Google Shape;491;p1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2" name="Google Shape;492;p1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3" name="Google Shape;493;p1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4" name="Google Shape;494;p1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5" name="Google Shape;495;p1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96" name="Google Shape;496;p18"/>
            <p:cNvSpPr/>
            <p:nvPr/>
          </p:nvSpPr>
          <p:spPr>
            <a:xfrm flipH="1" rot="-5400000">
              <a:off x="-642564" y="4073091"/>
              <a:ext cx="2068124" cy="310088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97" name="Google Shape;497;p18"/>
            <p:cNvSpPr/>
            <p:nvPr/>
          </p:nvSpPr>
          <p:spPr>
            <a:xfrm flipH="1">
              <a:off x="8573201" y="-549400"/>
              <a:ext cx="914953" cy="3799205"/>
            </a:xfrm>
            <a:custGeom>
              <a:rect b="b" l="l" r="r" t="t"/>
              <a:pathLst>
                <a:path extrusionOk="0" h="96592" w="2326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98" name="Google Shape;498;p18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9"/>
          <p:cNvSpPr txBox="1"/>
          <p:nvPr>
            <p:ph hasCustomPrompt="1" type="title"/>
          </p:nvPr>
        </p:nvSpPr>
        <p:spPr>
          <a:xfrm>
            <a:off x="1022225" y="296549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9"/>
          <p:cNvSpPr txBox="1"/>
          <p:nvPr>
            <p:ph idx="1" type="subTitle"/>
          </p:nvPr>
        </p:nvSpPr>
        <p:spPr>
          <a:xfrm>
            <a:off x="1022225" y="3740150"/>
            <a:ext cx="3382500" cy="38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2" name="Google Shape;502;p19"/>
          <p:cNvSpPr txBox="1"/>
          <p:nvPr>
            <p:ph hasCustomPrompt="1" idx="2" type="title"/>
          </p:nvPr>
        </p:nvSpPr>
        <p:spPr>
          <a:xfrm>
            <a:off x="3035252" y="132017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9"/>
          <p:cNvSpPr txBox="1"/>
          <p:nvPr>
            <p:ph idx="3" type="subTitle"/>
          </p:nvPr>
        </p:nvSpPr>
        <p:spPr>
          <a:xfrm>
            <a:off x="3035252" y="2095118"/>
            <a:ext cx="3382500" cy="38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4" name="Google Shape;504;p19"/>
          <p:cNvSpPr txBox="1"/>
          <p:nvPr>
            <p:ph hasCustomPrompt="1" idx="4" type="title"/>
          </p:nvPr>
        </p:nvSpPr>
        <p:spPr>
          <a:xfrm>
            <a:off x="5048280" y="296549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5" name="Google Shape;505;p19"/>
          <p:cNvSpPr txBox="1"/>
          <p:nvPr>
            <p:ph idx="5" type="subTitle"/>
          </p:nvPr>
        </p:nvSpPr>
        <p:spPr>
          <a:xfrm>
            <a:off x="5048280" y="3740150"/>
            <a:ext cx="3382500" cy="38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6" name="Google Shape;506;p19"/>
          <p:cNvSpPr/>
          <p:nvPr/>
        </p:nvSpPr>
        <p:spPr>
          <a:xfrm rot="5400000">
            <a:off x="9120511" y="697073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7" name="Google Shape;507;p19"/>
          <p:cNvGrpSpPr/>
          <p:nvPr/>
        </p:nvGrpSpPr>
        <p:grpSpPr>
          <a:xfrm>
            <a:off x="-739800" y="415860"/>
            <a:ext cx="10142602" cy="2150259"/>
            <a:chOff x="-739800" y="415860"/>
            <a:chExt cx="10142602" cy="2150259"/>
          </a:xfrm>
        </p:grpSpPr>
        <p:grpSp>
          <p:nvGrpSpPr>
            <p:cNvPr id="508" name="Google Shape;508;p19"/>
            <p:cNvGrpSpPr/>
            <p:nvPr/>
          </p:nvGrpSpPr>
          <p:grpSpPr>
            <a:xfrm rot="5400000">
              <a:off x="8699132" y="-40532"/>
              <a:ext cx="247278" cy="1160062"/>
              <a:chOff x="1463894" y="1434556"/>
              <a:chExt cx="247278" cy="1160062"/>
            </a:xfrm>
          </p:grpSpPr>
          <p:sp>
            <p:nvSpPr>
              <p:cNvPr id="509" name="Google Shape;509;p19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1" name="Google Shape;511;p19"/>
            <p:cNvGrpSpPr/>
            <p:nvPr/>
          </p:nvGrpSpPr>
          <p:grpSpPr>
            <a:xfrm>
              <a:off x="-739800" y="1454775"/>
              <a:ext cx="1111343" cy="1111343"/>
              <a:chOff x="8307725" y="278700"/>
              <a:chExt cx="1111343" cy="1111343"/>
            </a:xfrm>
          </p:grpSpPr>
          <p:sp>
            <p:nvSpPr>
              <p:cNvPr id="512" name="Google Shape;512;p1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4" name="Google Shape;514;p19"/>
          <p:cNvGrpSpPr/>
          <p:nvPr/>
        </p:nvGrpSpPr>
        <p:grpSpPr>
          <a:xfrm>
            <a:off x="-1340979" y="-3183303"/>
            <a:ext cx="10223939" cy="12189165"/>
            <a:chOff x="-1340979" y="-3183303"/>
            <a:chExt cx="10223939" cy="12189165"/>
          </a:xfrm>
        </p:grpSpPr>
        <p:grpSp>
          <p:nvGrpSpPr>
            <p:cNvPr id="515" name="Google Shape;515;p19"/>
            <p:cNvGrpSpPr/>
            <p:nvPr/>
          </p:nvGrpSpPr>
          <p:grpSpPr>
            <a:xfrm>
              <a:off x="3772273" y="2152995"/>
              <a:ext cx="5110686" cy="6852868"/>
              <a:chOff x="3772273" y="2152995"/>
              <a:chExt cx="5110686" cy="6852868"/>
            </a:xfrm>
          </p:grpSpPr>
          <p:grpSp>
            <p:nvGrpSpPr>
              <p:cNvPr id="516" name="Google Shape;516;p19"/>
              <p:cNvGrpSpPr/>
              <p:nvPr/>
            </p:nvGrpSpPr>
            <p:grpSpPr>
              <a:xfrm rot="10800000">
                <a:off x="8201743" y="2152995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517" name="Google Shape;517;p19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18" name="Google Shape;518;p19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19" name="Google Shape;519;p19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2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20" name="Google Shape;520;p19"/>
              <p:cNvGrpSpPr/>
              <p:nvPr/>
            </p:nvGrpSpPr>
            <p:grpSpPr>
              <a:xfrm flipH="1" rot="5400000">
                <a:off x="1841424" y="6449892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521" name="Google Shape;521;p19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22" name="Google Shape;522;p19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23" name="Google Shape;523;p19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24" name="Google Shape;524;p19"/>
            <p:cNvSpPr/>
            <p:nvPr/>
          </p:nvSpPr>
          <p:spPr>
            <a:xfrm flipH="1" rot="-5400000">
              <a:off x="229850" y="-2095662"/>
              <a:ext cx="1197198" cy="4338856"/>
            </a:xfrm>
            <a:custGeom>
              <a:rect b="b" l="l" r="r" t="t"/>
              <a:pathLst>
                <a:path extrusionOk="0" h="65507" w="18075">
                  <a:moveTo>
                    <a:pt x="0" y="65507"/>
                  </a:moveTo>
                  <a:lnTo>
                    <a:pt x="18075" y="47432"/>
                  </a:lnTo>
                  <a:lnTo>
                    <a:pt x="18075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525" name="Google Shape;525;p19"/>
            <p:cNvGrpSpPr/>
            <p:nvPr/>
          </p:nvGrpSpPr>
          <p:grpSpPr>
            <a:xfrm rot="-5400000">
              <a:off x="1113139" y="743908"/>
              <a:ext cx="493321" cy="357312"/>
              <a:chOff x="1722354" y="229144"/>
              <a:chExt cx="1748744" cy="1266614"/>
            </a:xfrm>
          </p:grpSpPr>
          <p:sp>
            <p:nvSpPr>
              <p:cNvPr id="526" name="Google Shape;526;p19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9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8" name="Google Shape;528;p19"/>
            <p:cNvGrpSpPr/>
            <p:nvPr/>
          </p:nvGrpSpPr>
          <p:grpSpPr>
            <a:xfrm rot="5400000">
              <a:off x="-1009100" y="-1561400"/>
              <a:ext cx="3859204" cy="615399"/>
              <a:chOff x="-6675" y="307100"/>
              <a:chExt cx="9140700" cy="4634025"/>
            </a:xfrm>
          </p:grpSpPr>
          <p:cxnSp>
            <p:nvCxnSpPr>
              <p:cNvPr id="529" name="Google Shape;529;p1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0" name="Google Shape;530;p1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1" name="Google Shape;531;p1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2" name="Google Shape;532;p1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3" name="Google Shape;533;p1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4" name="Google Shape;534;p1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5" name="Google Shape;535;p1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6" name="Google Shape;536;p1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7" name="Google Shape;537;p1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8" name="Google Shape;538;p1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1" name="Google Shape;541;p20"/>
          <p:cNvGrpSpPr/>
          <p:nvPr/>
        </p:nvGrpSpPr>
        <p:grpSpPr>
          <a:xfrm>
            <a:off x="998300" y="1868336"/>
            <a:ext cx="7850818" cy="2922793"/>
            <a:chOff x="998300" y="1868336"/>
            <a:chExt cx="7850818" cy="2922793"/>
          </a:xfrm>
        </p:grpSpPr>
        <p:sp>
          <p:nvSpPr>
            <p:cNvPr id="542" name="Google Shape;542;p20"/>
            <p:cNvSpPr/>
            <p:nvPr/>
          </p:nvSpPr>
          <p:spPr>
            <a:xfrm rot="10800000">
              <a:off x="8809062" y="18683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 rot="5400000">
              <a:off x="1198712" y="45506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20"/>
          <p:cNvGrpSpPr/>
          <p:nvPr/>
        </p:nvGrpSpPr>
        <p:grpSpPr>
          <a:xfrm>
            <a:off x="1588038" y="2433589"/>
            <a:ext cx="7438817" cy="2528055"/>
            <a:chOff x="1588038" y="2433589"/>
            <a:chExt cx="7438817" cy="2528055"/>
          </a:xfrm>
        </p:grpSpPr>
        <p:grpSp>
          <p:nvGrpSpPr>
            <p:cNvPr id="545" name="Google Shape;545;p20"/>
            <p:cNvGrpSpPr/>
            <p:nvPr/>
          </p:nvGrpSpPr>
          <p:grpSpPr>
            <a:xfrm>
              <a:off x="8849114" y="2433589"/>
              <a:ext cx="177741" cy="1555069"/>
              <a:chOff x="8535452" y="862252"/>
              <a:chExt cx="177741" cy="1555069"/>
            </a:xfrm>
          </p:grpSpPr>
          <p:sp>
            <p:nvSpPr>
              <p:cNvPr id="546" name="Google Shape;546;p20"/>
              <p:cNvSpPr/>
              <p:nvPr/>
            </p:nvSpPr>
            <p:spPr>
              <a:xfrm rot="10800000">
                <a:off x="8670077" y="8622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rot="5400000">
              <a:off x="1804739" y="4491002"/>
              <a:ext cx="253941" cy="687344"/>
              <a:chOff x="8459252" y="1335702"/>
              <a:chExt cx="253941" cy="687344"/>
            </a:xfrm>
          </p:grpSpPr>
          <p:sp>
            <p:nvSpPr>
              <p:cNvPr id="549" name="Google Shape;549;p20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 rot="10800000">
                <a:off x="8459252" y="13357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1" name="Google Shape;551;p20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2" name="Google Shape;552;p20"/>
          <p:cNvGrpSpPr/>
          <p:nvPr/>
        </p:nvGrpSpPr>
        <p:grpSpPr>
          <a:xfrm>
            <a:off x="-1189524" y="-111325"/>
            <a:ext cx="10408499" cy="5362150"/>
            <a:chOff x="-1189524" y="-111325"/>
            <a:chExt cx="10408499" cy="5362150"/>
          </a:xfrm>
        </p:grpSpPr>
        <p:grpSp>
          <p:nvGrpSpPr>
            <p:cNvPr id="553" name="Google Shape;553;p20"/>
            <p:cNvGrpSpPr/>
            <p:nvPr/>
          </p:nvGrpSpPr>
          <p:grpSpPr>
            <a:xfrm>
              <a:off x="-1189524" y="-111325"/>
              <a:ext cx="10408499" cy="5362150"/>
              <a:chOff x="-1189524" y="-111325"/>
              <a:chExt cx="10408499" cy="5362150"/>
            </a:xfrm>
          </p:grpSpPr>
          <p:sp>
            <p:nvSpPr>
              <p:cNvPr id="554" name="Google Shape;554;p20"/>
              <p:cNvSpPr/>
              <p:nvPr/>
            </p:nvSpPr>
            <p:spPr>
              <a:xfrm>
                <a:off x="8138725" y="-111325"/>
                <a:ext cx="1080250" cy="3643550"/>
              </a:xfrm>
              <a:custGeom>
                <a:rect b="b" l="l" r="r" t="t"/>
                <a:pathLst>
                  <a:path extrusionOk="0" h="145742" w="43210">
                    <a:moveTo>
                      <a:pt x="43210" y="145742"/>
                    </a:moveTo>
                    <a:lnTo>
                      <a:pt x="19027" y="121559"/>
                    </a:lnTo>
                    <a:lnTo>
                      <a:pt x="19027" y="73316"/>
                    </a:lnTo>
                    <a:lnTo>
                      <a:pt x="29523" y="62820"/>
                    </a:lnTo>
                    <a:lnTo>
                      <a:pt x="29523" y="27405"/>
                    </a:lnTo>
                    <a:lnTo>
                      <a:pt x="2117" y="0"/>
                    </a:lnTo>
                    <a:lnTo>
                      <a:pt x="0" y="2117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55" name="Google Shape;555;p20"/>
              <p:cNvSpPr/>
              <p:nvPr/>
            </p:nvSpPr>
            <p:spPr>
              <a:xfrm>
                <a:off x="340625" y="2654525"/>
                <a:ext cx="340625" cy="2596300"/>
              </a:xfrm>
              <a:custGeom>
                <a:rect b="b" l="l" r="r" t="t"/>
                <a:pathLst>
                  <a:path extrusionOk="0" h="103852" w="13625">
                    <a:moveTo>
                      <a:pt x="13625" y="103852"/>
                    </a:moveTo>
                    <a:lnTo>
                      <a:pt x="13625" y="82738"/>
                    </a:lnTo>
                    <a:lnTo>
                      <a:pt x="0" y="69112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556" name="Google Shape;556;p20"/>
              <p:cNvGrpSpPr/>
              <p:nvPr/>
            </p:nvGrpSpPr>
            <p:grpSpPr>
              <a:xfrm>
                <a:off x="-1189524" y="3454365"/>
                <a:ext cx="1530153" cy="273510"/>
                <a:chOff x="-6675" y="2881558"/>
                <a:chExt cx="9140700" cy="2059567"/>
              </a:xfrm>
            </p:grpSpPr>
            <p:cxnSp>
              <p:nvCxnSpPr>
                <p:cNvPr id="557" name="Google Shape;557;p20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8" name="Google Shape;558;p20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9" name="Google Shape;559;p20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0" name="Google Shape;560;p20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1" name="Google Shape;561;p20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62" name="Google Shape;562;p20"/>
            <p:cNvGrpSpPr/>
            <p:nvPr/>
          </p:nvGrpSpPr>
          <p:grpSpPr>
            <a:xfrm rot="5400000">
              <a:off x="2331732" y="4765921"/>
              <a:ext cx="493321" cy="357312"/>
              <a:chOff x="1722354" y="229144"/>
              <a:chExt cx="1748744" cy="1266614"/>
            </a:xfrm>
          </p:grpSpPr>
          <p:sp>
            <p:nvSpPr>
              <p:cNvPr id="563" name="Google Shape;563;p2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" name="Google Shape;27;p3"/>
          <p:cNvGrpSpPr/>
          <p:nvPr/>
        </p:nvGrpSpPr>
        <p:grpSpPr>
          <a:xfrm rot="-5400000">
            <a:off x="3860412" y="-1906049"/>
            <a:ext cx="3859204" cy="615399"/>
            <a:chOff x="-6675" y="307100"/>
            <a:chExt cx="9140700" cy="4634025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" name="Google Shape;38;p3"/>
          <p:cNvGrpSpPr/>
          <p:nvPr/>
        </p:nvGrpSpPr>
        <p:grpSpPr>
          <a:xfrm>
            <a:off x="-415272" y="538801"/>
            <a:ext cx="7636891" cy="5144942"/>
            <a:chOff x="-415272" y="538801"/>
            <a:chExt cx="7636891" cy="5144942"/>
          </a:xfrm>
        </p:grpSpPr>
        <p:grpSp>
          <p:nvGrpSpPr>
            <p:cNvPr id="39" name="Google Shape;39;p3"/>
            <p:cNvGrpSpPr/>
            <p:nvPr/>
          </p:nvGrpSpPr>
          <p:grpSpPr>
            <a:xfrm>
              <a:off x="6110275" y="4572400"/>
              <a:ext cx="1111343" cy="1111343"/>
              <a:chOff x="8307725" y="278700"/>
              <a:chExt cx="1111343" cy="1111343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-415272" y="538801"/>
              <a:ext cx="2027056" cy="586283"/>
              <a:chOff x="-415272" y="538801"/>
              <a:chExt cx="2027056" cy="586283"/>
            </a:xfrm>
          </p:grpSpPr>
          <p:sp>
            <p:nvSpPr>
              <p:cNvPr id="43" name="Google Shape;43;p3"/>
              <p:cNvSpPr/>
              <p:nvPr/>
            </p:nvSpPr>
            <p:spPr>
              <a:xfrm rot="-5400000">
                <a:off x="1352729" y="32286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-5400000">
                <a:off x="-39071" y="673783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67" name="Google Shape;567;p21"/>
          <p:cNvGrpSpPr/>
          <p:nvPr/>
        </p:nvGrpSpPr>
        <p:grpSpPr>
          <a:xfrm>
            <a:off x="-116589" y="2639527"/>
            <a:ext cx="8996156" cy="1843388"/>
            <a:chOff x="-116589" y="2639527"/>
            <a:chExt cx="8996156" cy="1843388"/>
          </a:xfrm>
        </p:grpSpPr>
        <p:sp>
          <p:nvSpPr>
            <p:cNvPr id="568" name="Google Shape;568;p21"/>
            <p:cNvSpPr/>
            <p:nvPr/>
          </p:nvSpPr>
          <p:spPr>
            <a:xfrm flipH="1" rot="-5400000">
              <a:off x="399500" y="422386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 flipH="1" rot="-5400000">
              <a:off x="99350" y="405013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0" name="Google Shape;570;p21"/>
            <p:cNvGrpSpPr/>
            <p:nvPr/>
          </p:nvGrpSpPr>
          <p:grpSpPr>
            <a:xfrm flipH="1" rot="10800000">
              <a:off x="8672677" y="2639527"/>
              <a:ext cx="206891" cy="766144"/>
              <a:chOff x="8650702" y="3525402"/>
              <a:chExt cx="206891" cy="766144"/>
            </a:xfrm>
          </p:grpSpPr>
          <p:sp>
            <p:nvSpPr>
              <p:cNvPr id="571" name="Google Shape;571;p21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3" name="Google Shape;573;p21"/>
          <p:cNvGrpSpPr/>
          <p:nvPr/>
        </p:nvGrpSpPr>
        <p:grpSpPr>
          <a:xfrm>
            <a:off x="2729174" y="3358511"/>
            <a:ext cx="6150396" cy="1485586"/>
            <a:chOff x="2729174" y="3358511"/>
            <a:chExt cx="6150396" cy="1485586"/>
          </a:xfrm>
        </p:grpSpPr>
        <p:sp>
          <p:nvSpPr>
            <p:cNvPr id="574" name="Google Shape;574;p21"/>
            <p:cNvSpPr/>
            <p:nvPr/>
          </p:nvSpPr>
          <p:spPr>
            <a:xfrm flipH="1" rot="5400000">
              <a:off x="2929586" y="4603629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 flipH="1" rot="10800000">
              <a:off x="8839514" y="335851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21"/>
          <p:cNvGrpSpPr/>
          <p:nvPr/>
        </p:nvGrpSpPr>
        <p:grpSpPr>
          <a:xfrm>
            <a:off x="-1381309" y="-1875175"/>
            <a:ext cx="10981145" cy="7138447"/>
            <a:chOff x="-1381309" y="-1875175"/>
            <a:chExt cx="10981145" cy="7138447"/>
          </a:xfrm>
        </p:grpSpPr>
        <p:sp>
          <p:nvSpPr>
            <p:cNvPr id="577" name="Google Shape;577;p21"/>
            <p:cNvSpPr/>
            <p:nvPr/>
          </p:nvSpPr>
          <p:spPr>
            <a:xfrm flipH="1" rot="10800000">
              <a:off x="-1381309" y="4693337"/>
              <a:ext cx="3801167" cy="569934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578" name="Google Shape;578;p21"/>
            <p:cNvGrpSpPr/>
            <p:nvPr/>
          </p:nvGrpSpPr>
          <p:grpSpPr>
            <a:xfrm>
              <a:off x="8229051" y="-1875175"/>
              <a:ext cx="1370785" cy="4060574"/>
              <a:chOff x="8229051" y="-1875175"/>
              <a:chExt cx="1370785" cy="4060574"/>
            </a:xfrm>
          </p:grpSpPr>
          <p:grpSp>
            <p:nvGrpSpPr>
              <p:cNvPr id="579" name="Google Shape;579;p21"/>
              <p:cNvGrpSpPr/>
              <p:nvPr/>
            </p:nvGrpSpPr>
            <p:grpSpPr>
              <a:xfrm>
                <a:off x="8229051" y="-1875175"/>
                <a:ext cx="914953" cy="4060574"/>
                <a:chOff x="8229051" y="-1875175"/>
                <a:chExt cx="914953" cy="4060574"/>
              </a:xfrm>
            </p:grpSpPr>
            <p:grpSp>
              <p:nvGrpSpPr>
                <p:cNvPr id="580" name="Google Shape;580;p21"/>
                <p:cNvGrpSpPr/>
                <p:nvPr/>
              </p:nvGrpSpPr>
              <p:grpSpPr>
                <a:xfrm rot="-5400000">
                  <a:off x="8480363" y="1760083"/>
                  <a:ext cx="493321" cy="357312"/>
                  <a:chOff x="1722354" y="229144"/>
                  <a:chExt cx="1748744" cy="1266614"/>
                </a:xfrm>
              </p:grpSpPr>
              <p:sp>
                <p:nvSpPr>
                  <p:cNvPr id="581" name="Google Shape;581;p21"/>
                  <p:cNvSpPr/>
                  <p:nvPr/>
                </p:nvSpPr>
                <p:spPr>
                  <a:xfrm rot="10800000">
                    <a:off x="2239107" y="792406"/>
                    <a:ext cx="1231990" cy="703352"/>
                  </a:xfrm>
                  <a:custGeom>
                    <a:rect b="b" l="l" r="r" t="t"/>
                    <a:pathLst>
                      <a:path extrusionOk="0" fill="none" h="2777" w="4864">
                        <a:moveTo>
                          <a:pt x="4863" y="2776"/>
                        </a:moveTo>
                        <a:lnTo>
                          <a:pt x="2051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2" name="Google Shape;582;p21"/>
                  <p:cNvSpPr/>
                  <p:nvPr/>
                </p:nvSpPr>
                <p:spPr>
                  <a:xfrm rot="10800000">
                    <a:off x="1722354" y="229144"/>
                    <a:ext cx="627506" cy="620727"/>
                  </a:xfrm>
                  <a:custGeom>
                    <a:rect b="b" l="l" r="r" t="t"/>
                    <a:pathLst>
                      <a:path extrusionOk="0" fill="none" h="2719" w="2748">
                        <a:moveTo>
                          <a:pt x="2748" y="1363"/>
                        </a:moveTo>
                        <a:cubicBezTo>
                          <a:pt x="2748" y="2117"/>
                          <a:pt x="2117" y="2718"/>
                          <a:pt x="1392" y="2718"/>
                        </a:cubicBezTo>
                        <a:cubicBezTo>
                          <a:pt x="638" y="2718"/>
                          <a:pt x="1" y="2117"/>
                          <a:pt x="1" y="1363"/>
                        </a:cubicBezTo>
                        <a:cubicBezTo>
                          <a:pt x="1" y="609"/>
                          <a:pt x="638" y="0"/>
                          <a:pt x="1392" y="0"/>
                        </a:cubicBezTo>
                        <a:cubicBezTo>
                          <a:pt x="2117" y="0"/>
                          <a:pt x="2748" y="609"/>
                          <a:pt x="2748" y="1363"/>
                        </a:cubicBez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lt1"/>
                    </a:solidFill>
                    <a:prstDash val="solid"/>
                    <a:miter lim="724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83" name="Google Shape;583;p21"/>
                <p:cNvSpPr/>
                <p:nvPr/>
              </p:nvSpPr>
              <p:spPr>
                <a:xfrm>
                  <a:off x="8229051" y="-1875175"/>
                  <a:ext cx="914953" cy="3799205"/>
                </a:xfrm>
                <a:custGeom>
                  <a:rect b="b" l="l" r="r" t="t"/>
                  <a:pathLst>
                    <a:path extrusionOk="0" h="96592" w="23262">
                      <a:moveTo>
                        <a:pt x="0" y="0"/>
                      </a:moveTo>
                      <a:lnTo>
                        <a:pt x="18318" y="18318"/>
                      </a:lnTo>
                      <a:lnTo>
                        <a:pt x="18318" y="58471"/>
                      </a:lnTo>
                      <a:lnTo>
                        <a:pt x="10373" y="66417"/>
                      </a:lnTo>
                      <a:lnTo>
                        <a:pt x="10373" y="83703"/>
                      </a:lnTo>
                      <a:lnTo>
                        <a:pt x="23262" y="9659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grpSp>
            <p:nvGrpSpPr>
              <p:cNvPr id="584" name="Google Shape;584;p21"/>
              <p:cNvGrpSpPr/>
              <p:nvPr/>
            </p:nvGrpSpPr>
            <p:grpSpPr>
              <a:xfrm rot="10800000">
                <a:off x="8634578" y="861419"/>
                <a:ext cx="965258" cy="273510"/>
                <a:chOff x="-6675" y="2881558"/>
                <a:chExt cx="9140700" cy="2059567"/>
              </a:xfrm>
            </p:grpSpPr>
            <p:cxnSp>
              <p:nvCxnSpPr>
                <p:cNvPr id="585" name="Google Shape;585;p21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6" name="Google Shape;586;p21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7" name="Google Shape;587;p21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8" name="Google Shape;588;p21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9" name="Google Shape;589;p21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sp>
        <p:nvSpPr>
          <p:cNvPr id="590" name="Google Shape;590;p21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2"/>
          <p:cNvSpPr txBox="1"/>
          <p:nvPr>
            <p:ph type="title"/>
          </p:nvPr>
        </p:nvSpPr>
        <p:spPr>
          <a:xfrm>
            <a:off x="1098475" y="834600"/>
            <a:ext cx="44481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3" name="Google Shape;593;p22"/>
          <p:cNvSpPr txBox="1"/>
          <p:nvPr>
            <p:ph idx="1" type="subTitle"/>
          </p:nvPr>
        </p:nvSpPr>
        <p:spPr>
          <a:xfrm>
            <a:off x="1098425" y="18051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4" name="Google Shape;594;p22"/>
          <p:cNvSpPr txBox="1"/>
          <p:nvPr/>
        </p:nvSpPr>
        <p:spPr>
          <a:xfrm>
            <a:off x="1098425" y="34595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b="1" sz="1200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95" name="Google Shape;595;p22"/>
          <p:cNvSpPr/>
          <p:nvPr/>
        </p:nvSpPr>
        <p:spPr>
          <a:xfrm rot="5400000">
            <a:off x="8249111" y="175373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6" name="Google Shape;596;p22"/>
          <p:cNvGrpSpPr/>
          <p:nvPr/>
        </p:nvGrpSpPr>
        <p:grpSpPr>
          <a:xfrm>
            <a:off x="-563925" y="0"/>
            <a:ext cx="7843827" cy="1111343"/>
            <a:chOff x="-563925" y="0"/>
            <a:chExt cx="7843827" cy="1111343"/>
          </a:xfrm>
        </p:grpSpPr>
        <p:grpSp>
          <p:nvGrpSpPr>
            <p:cNvPr id="597" name="Google Shape;597;p22"/>
            <p:cNvGrpSpPr/>
            <p:nvPr/>
          </p:nvGrpSpPr>
          <p:grpSpPr>
            <a:xfrm rot="5400000">
              <a:off x="6576232" y="-80607"/>
              <a:ext cx="247278" cy="1160062"/>
              <a:chOff x="1463894" y="1434556"/>
              <a:chExt cx="247278" cy="1160062"/>
            </a:xfrm>
          </p:grpSpPr>
          <p:sp>
            <p:nvSpPr>
              <p:cNvPr id="598" name="Google Shape;598;p22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0" name="Google Shape;600;p22"/>
            <p:cNvGrpSpPr/>
            <p:nvPr/>
          </p:nvGrpSpPr>
          <p:grpSpPr>
            <a:xfrm>
              <a:off x="-563925" y="0"/>
              <a:ext cx="1111343" cy="1111343"/>
              <a:chOff x="8307725" y="278700"/>
              <a:chExt cx="1111343" cy="1111343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flipH="1" rot="10800000">
              <a:off x="410803" y="2099252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flipH="1" rot="10800000">
              <a:off x="247028" y="2390402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flipH="1" rot="5400000">
              <a:off x="-365574" y="-1521350"/>
              <a:ext cx="1470082" cy="2332467"/>
            </a:xfrm>
            <a:custGeom>
              <a:rect b="b" l="l" r="r" t="t"/>
              <a:pathLst>
                <a:path extrusionOk="0" h="132226" w="83338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flipH="1" rot="-5400000">
              <a:off x="8788045" y="3598950"/>
              <a:ext cx="870400" cy="2850775"/>
            </a:xfrm>
            <a:custGeom>
              <a:rect b="b" l="l" r="r" t="t"/>
              <a:pathLst>
                <a:path extrusionOk="0" h="114031" w="34816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16" name="Google Shape;616;p23"/>
            <p:cNvGrpSpPr/>
            <p:nvPr/>
          </p:nvGrpSpPr>
          <p:grpSpPr>
            <a:xfrm flipH="1" rot="-5400000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flipH="1" rot="5400000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flipH="1" rot="10800000">
              <a:off x="248565" y="16583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flipH="1" rot="5400000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rect b="b" l="l" r="r" t="t"/>
              <a:pathLst>
                <a:path extrusionOk="0" h="92923" w="19046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720000" y="1056776"/>
            <a:ext cx="77040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48" name="Google Shape;48;p4"/>
          <p:cNvGrpSpPr/>
          <p:nvPr/>
        </p:nvGrpSpPr>
        <p:grpSpPr>
          <a:xfrm>
            <a:off x="188277" y="1651177"/>
            <a:ext cx="8669316" cy="2098194"/>
            <a:chOff x="188277" y="1651177"/>
            <a:chExt cx="8669316" cy="2098194"/>
          </a:xfrm>
        </p:grpSpPr>
        <p:sp>
          <p:nvSpPr>
            <p:cNvPr id="49" name="Google Shape;49;p4"/>
            <p:cNvSpPr/>
            <p:nvPr/>
          </p:nvSpPr>
          <p:spPr>
            <a:xfrm rot="10800000">
              <a:off x="8650702" y="1651177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8814477" y="1942327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" name="Google Shape;51;p4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52" name="Google Shape;52;p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4" name="Google Shape;54;p4"/>
          <p:cNvGrpSpPr/>
          <p:nvPr/>
        </p:nvGrpSpPr>
        <p:grpSpPr>
          <a:xfrm>
            <a:off x="-1181862" y="-331600"/>
            <a:ext cx="11020270" cy="5673388"/>
            <a:chOff x="-1181862" y="-331600"/>
            <a:chExt cx="11020270" cy="5673388"/>
          </a:xfrm>
        </p:grpSpPr>
        <p:grpSp>
          <p:nvGrpSpPr>
            <p:cNvPr id="55" name="Google Shape;55;p4"/>
            <p:cNvGrpSpPr/>
            <p:nvPr/>
          </p:nvGrpSpPr>
          <p:grpSpPr>
            <a:xfrm>
              <a:off x="8873150" y="1130915"/>
              <a:ext cx="965258" cy="273510"/>
              <a:chOff x="-6675" y="2881558"/>
              <a:chExt cx="9140700" cy="2059567"/>
            </a:xfrm>
          </p:grpSpPr>
          <p:cxnSp>
            <p:nvCxnSpPr>
              <p:cNvPr id="56" name="Google Shape;56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" name="Google Shape;57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" name="Google Shape;58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" name="Google Shape;59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" name="Google Shape;60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1" name="Google Shape;61;p4"/>
            <p:cNvSpPr/>
            <p:nvPr/>
          </p:nvSpPr>
          <p:spPr>
            <a:xfrm>
              <a:off x="8095400" y="-331600"/>
              <a:ext cx="1470082" cy="2332467"/>
            </a:xfrm>
            <a:custGeom>
              <a:rect b="b" l="l" r="r" t="t"/>
              <a:pathLst>
                <a:path extrusionOk="0" h="132226" w="83338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2" name="Google Shape;62;p4"/>
            <p:cNvGrpSpPr/>
            <p:nvPr/>
          </p:nvGrpSpPr>
          <p:grpSpPr>
            <a:xfrm flipH="1" rot="10800000">
              <a:off x="8650689" y="182196"/>
              <a:ext cx="493321" cy="357312"/>
              <a:chOff x="1722354" y="229144"/>
              <a:chExt cx="1748744" cy="1266614"/>
            </a:xfrm>
          </p:grpSpPr>
          <p:sp>
            <p:nvSpPr>
              <p:cNvPr id="63" name="Google Shape;63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" name="Google Shape;65;p4"/>
            <p:cNvSpPr/>
            <p:nvPr/>
          </p:nvSpPr>
          <p:spPr>
            <a:xfrm rot="5400000">
              <a:off x="-191675" y="3481200"/>
              <a:ext cx="870400" cy="2850775"/>
            </a:xfrm>
            <a:custGeom>
              <a:rect b="b" l="l" r="r" t="t"/>
              <a:pathLst>
                <a:path extrusionOk="0" h="114031" w="34816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6" name="Google Shape;66;p4"/>
            <p:cNvGrpSpPr/>
            <p:nvPr/>
          </p:nvGrpSpPr>
          <p:grpSpPr>
            <a:xfrm flipH="1" rot="-5400000">
              <a:off x="159064" y="4046096"/>
              <a:ext cx="493321" cy="357312"/>
              <a:chOff x="1722354" y="229144"/>
              <a:chExt cx="1748744" cy="1266614"/>
            </a:xfrm>
          </p:grpSpPr>
          <p:sp>
            <p:nvSpPr>
              <p:cNvPr id="67" name="Google Shape;67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" name="Google Shape;69;p4"/>
            <p:cNvGrpSpPr/>
            <p:nvPr/>
          </p:nvGrpSpPr>
          <p:grpSpPr>
            <a:xfrm>
              <a:off x="-776975" y="4800515"/>
              <a:ext cx="965258" cy="273510"/>
              <a:chOff x="-6675" y="2881558"/>
              <a:chExt cx="9140700" cy="2059567"/>
            </a:xfrm>
          </p:grpSpPr>
          <p:cxnSp>
            <p:nvCxnSpPr>
              <p:cNvPr id="70" name="Google Shape;70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" name="Google Shape;72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" name="Google Shape;73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" name="Google Shape;74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5" name="Google Shape;75;p4"/>
          <p:cNvGrpSpPr/>
          <p:nvPr/>
        </p:nvGrpSpPr>
        <p:grpSpPr>
          <a:xfrm>
            <a:off x="-142612" y="-168664"/>
            <a:ext cx="7919030" cy="2888968"/>
            <a:chOff x="-142612" y="-168664"/>
            <a:chExt cx="7919030" cy="2888968"/>
          </a:xfrm>
        </p:grpSpPr>
        <p:sp>
          <p:nvSpPr>
            <p:cNvPr id="76" name="Google Shape;76;p4"/>
            <p:cNvSpPr/>
            <p:nvPr/>
          </p:nvSpPr>
          <p:spPr>
            <a:xfrm rot="10800000">
              <a:off x="7736362" y="-168664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rot="5400000">
              <a:off x="57800" y="24798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1" type="subTitle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" name="Google Shape;82;p5"/>
          <p:cNvSpPr txBox="1"/>
          <p:nvPr>
            <p:ph idx="2" type="subTitle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3" type="subTitle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84" name="Google Shape;84;p5"/>
          <p:cNvSpPr txBox="1"/>
          <p:nvPr>
            <p:ph idx="4" type="subTitle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85" name="Google Shape;85;p5"/>
          <p:cNvGrpSpPr/>
          <p:nvPr/>
        </p:nvGrpSpPr>
        <p:grpSpPr>
          <a:xfrm>
            <a:off x="188277" y="2438079"/>
            <a:ext cx="8669349" cy="1311292"/>
            <a:chOff x="188277" y="2438079"/>
            <a:chExt cx="8669349" cy="1311292"/>
          </a:xfrm>
        </p:grpSpPr>
        <p:sp>
          <p:nvSpPr>
            <p:cNvPr id="86" name="Google Shape;86;p5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" name="Google Shape;88;p5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89" name="Google Shape;89;p5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1" name="Google Shape;91;p5"/>
          <p:cNvGrpSpPr/>
          <p:nvPr/>
        </p:nvGrpSpPr>
        <p:grpSpPr>
          <a:xfrm>
            <a:off x="-2835749" y="5"/>
            <a:ext cx="12294866" cy="7634520"/>
            <a:chOff x="-2835749" y="5"/>
            <a:chExt cx="12294866" cy="7634520"/>
          </a:xfrm>
        </p:grpSpPr>
        <p:sp>
          <p:nvSpPr>
            <p:cNvPr id="92" name="Google Shape;92;p5"/>
            <p:cNvSpPr/>
            <p:nvPr/>
          </p:nvSpPr>
          <p:spPr>
            <a:xfrm flipH="1">
              <a:off x="-2835749" y="5"/>
              <a:ext cx="3174344" cy="5036488"/>
            </a:xfrm>
            <a:custGeom>
              <a:rect b="b" l="l" r="r" t="t"/>
              <a:pathLst>
                <a:path extrusionOk="0" h="132226" w="83338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93" name="Google Shape;93;p5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4" cy="1266614"/>
            </a:xfrm>
          </p:grpSpPr>
          <p:sp>
            <p:nvSpPr>
              <p:cNvPr id="94" name="Google Shape;94;p5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" name="Google Shape;96;p5"/>
            <p:cNvSpPr/>
            <p:nvPr/>
          </p:nvSpPr>
          <p:spPr>
            <a:xfrm>
              <a:off x="8212964" y="3553070"/>
              <a:ext cx="1246152" cy="4081455"/>
            </a:xfrm>
            <a:custGeom>
              <a:rect b="b" l="l" r="r" t="t"/>
              <a:pathLst>
                <a:path extrusionOk="0" h="114031" w="34816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97" name="Google Shape;97;p5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98" name="Google Shape;98;p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" name="Google Shape;99;p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" name="Google Shape;100;p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" name="Google Shape;101;p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" name="Google Shape;102;p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3" name="Google Shape;103;p5"/>
          <p:cNvGrpSpPr/>
          <p:nvPr/>
        </p:nvGrpSpPr>
        <p:grpSpPr>
          <a:xfrm>
            <a:off x="342875" y="2524661"/>
            <a:ext cx="8713622" cy="1947138"/>
            <a:chOff x="342875" y="2524661"/>
            <a:chExt cx="8713622" cy="1947138"/>
          </a:xfrm>
        </p:grpSpPr>
        <p:sp>
          <p:nvSpPr>
            <p:cNvPr id="104" name="Google Shape;104;p5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9" name="Google Shape;109;p6"/>
          <p:cNvGrpSpPr/>
          <p:nvPr/>
        </p:nvGrpSpPr>
        <p:grpSpPr>
          <a:xfrm>
            <a:off x="713236" y="-1192757"/>
            <a:ext cx="8217269" cy="9624966"/>
            <a:chOff x="713236" y="-1192757"/>
            <a:chExt cx="8217269" cy="9624966"/>
          </a:xfrm>
        </p:grpSpPr>
        <p:grpSp>
          <p:nvGrpSpPr>
            <p:cNvPr id="110" name="Google Shape;110;p6"/>
            <p:cNvGrpSpPr/>
            <p:nvPr/>
          </p:nvGrpSpPr>
          <p:grpSpPr>
            <a:xfrm flipH="1" rot="5400000">
              <a:off x="-917001" y="6234248"/>
              <a:ext cx="3828199" cy="567724"/>
              <a:chOff x="-1181972" y="3591337"/>
              <a:chExt cx="3497989" cy="518706"/>
            </a:xfrm>
          </p:grpSpPr>
          <p:cxnSp>
            <p:nvCxnSpPr>
              <p:cNvPr id="111" name="Google Shape;111;p6"/>
              <p:cNvCxnSpPr/>
              <p:nvPr/>
            </p:nvCxnSpPr>
            <p:spPr>
              <a:xfrm>
                <a:off x="308728" y="2619343"/>
                <a:ext cx="0" cy="298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" name="Google Shape;112;p6"/>
              <p:cNvCxnSpPr/>
              <p:nvPr/>
            </p:nvCxnSpPr>
            <p:spPr>
              <a:xfrm rot="-5400000">
                <a:off x="1795201" y="3757993"/>
                <a:ext cx="357300" cy="34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3" name="Google Shape;113;p6"/>
              <p:cNvSpPr/>
              <p:nvPr/>
            </p:nvSpPr>
            <p:spPr>
              <a:xfrm>
                <a:off x="2122592" y="3591337"/>
                <a:ext cx="193425" cy="191350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" name="Google Shape;114;p6"/>
            <p:cNvGrpSpPr/>
            <p:nvPr/>
          </p:nvGrpSpPr>
          <p:grpSpPr>
            <a:xfrm>
              <a:off x="6549025" y="-95200"/>
              <a:ext cx="2381480" cy="750487"/>
              <a:chOff x="6549025" y="-95200"/>
              <a:chExt cx="2381480" cy="750487"/>
            </a:xfrm>
          </p:grpSpPr>
          <p:grpSp>
            <p:nvGrpSpPr>
              <p:cNvPr id="115" name="Google Shape;115;p6"/>
              <p:cNvGrpSpPr/>
              <p:nvPr/>
            </p:nvGrpSpPr>
            <p:grpSpPr>
              <a:xfrm rot="-5400000">
                <a:off x="8505189" y="229971"/>
                <a:ext cx="493321" cy="357312"/>
                <a:chOff x="1722354" y="229144"/>
                <a:chExt cx="1748744" cy="1266614"/>
              </a:xfrm>
            </p:grpSpPr>
            <p:sp>
              <p:nvSpPr>
                <p:cNvPr id="116" name="Google Shape;116;p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cap="rnd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8" name="Google Shape;118;p6"/>
              <p:cNvSpPr/>
              <p:nvPr/>
            </p:nvSpPr>
            <p:spPr>
              <a:xfrm>
                <a:off x="6549025" y="-95200"/>
                <a:ext cx="2381475" cy="429625"/>
              </a:xfrm>
              <a:custGeom>
                <a:rect b="b" l="l" r="r" t="t"/>
                <a:pathLst>
                  <a:path extrusionOk="0" h="17185" w="95259">
                    <a:moveTo>
                      <a:pt x="0" y="2455"/>
                    </a:moveTo>
                    <a:lnTo>
                      <a:pt x="14731" y="17185"/>
                    </a:lnTo>
                    <a:lnTo>
                      <a:pt x="65552" y="17185"/>
                    </a:lnTo>
                    <a:lnTo>
                      <a:pt x="72303" y="10434"/>
                    </a:lnTo>
                    <a:lnTo>
                      <a:pt x="95259" y="10434"/>
                    </a:lnTo>
                    <a:lnTo>
                      <a:pt x="95259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119" name="Google Shape;119;p6"/>
            <p:cNvGrpSpPr/>
            <p:nvPr/>
          </p:nvGrpSpPr>
          <p:grpSpPr>
            <a:xfrm rot="5400000">
              <a:off x="6896426" y="-564435"/>
              <a:ext cx="1530153" cy="273510"/>
              <a:chOff x="-6675" y="2881558"/>
              <a:chExt cx="9140700" cy="2059567"/>
            </a:xfrm>
          </p:grpSpPr>
          <p:cxnSp>
            <p:nvCxnSpPr>
              <p:cNvPr id="120" name="Google Shape;120;p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" name="Google Shape;121;p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" name="Google Shape;122;p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" name="Google Shape;123;p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" name="Google Shape;124;p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25" name="Google Shape;125;p6"/>
          <p:cNvGrpSpPr/>
          <p:nvPr/>
        </p:nvGrpSpPr>
        <p:grpSpPr>
          <a:xfrm>
            <a:off x="302564" y="1262596"/>
            <a:ext cx="9110252" cy="3563617"/>
            <a:chOff x="302564" y="1262596"/>
            <a:chExt cx="9110252" cy="3563617"/>
          </a:xfrm>
        </p:grpSpPr>
        <p:grpSp>
          <p:nvGrpSpPr>
            <p:cNvPr id="126" name="Google Shape;126;p6"/>
            <p:cNvGrpSpPr/>
            <p:nvPr/>
          </p:nvGrpSpPr>
          <p:grpSpPr>
            <a:xfrm rot="5400000">
              <a:off x="-153827" y="4122544"/>
              <a:ext cx="1160062" cy="247278"/>
              <a:chOff x="8000023" y="2164544"/>
              <a:chExt cx="1160062" cy="247278"/>
            </a:xfrm>
          </p:grpSpPr>
          <p:sp>
            <p:nvSpPr>
              <p:cNvPr id="127" name="Google Shape;127;p6"/>
              <p:cNvSpPr/>
              <p:nvPr/>
            </p:nvSpPr>
            <p:spPr>
              <a:xfrm rot="5400000">
                <a:off x="8215962" y="1948604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 rot="-5400000">
                <a:off x="8708783" y="1960521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" name="Google Shape;129;p6"/>
            <p:cNvGrpSpPr/>
            <p:nvPr/>
          </p:nvGrpSpPr>
          <p:grpSpPr>
            <a:xfrm>
              <a:off x="8578108" y="1262596"/>
              <a:ext cx="834709" cy="226938"/>
              <a:chOff x="8541258" y="2281496"/>
              <a:chExt cx="834709" cy="226938"/>
            </a:xfrm>
          </p:grpSpPr>
          <p:sp>
            <p:nvSpPr>
              <p:cNvPr id="130" name="Google Shape;130;p6"/>
              <p:cNvSpPr/>
              <p:nvPr/>
            </p:nvSpPr>
            <p:spPr>
              <a:xfrm rot="5400000">
                <a:off x="9116912" y="2249379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 rot="-5400000">
                <a:off x="8917458" y="190529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" name="Google Shape;132;p6"/>
          <p:cNvGrpSpPr/>
          <p:nvPr/>
        </p:nvGrpSpPr>
        <p:grpSpPr>
          <a:xfrm>
            <a:off x="597187" y="977673"/>
            <a:ext cx="8723593" cy="3964768"/>
            <a:chOff x="597187" y="977673"/>
            <a:chExt cx="8723593" cy="3964768"/>
          </a:xfrm>
        </p:grpSpPr>
        <p:sp>
          <p:nvSpPr>
            <p:cNvPr id="133" name="Google Shape;133;p6"/>
            <p:cNvSpPr/>
            <p:nvPr/>
          </p:nvSpPr>
          <p:spPr>
            <a:xfrm rot="5400000">
              <a:off x="9080312" y="7772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 rot="10800000">
              <a:off x="597187" y="45015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1782650" y="711700"/>
            <a:ext cx="2893200" cy="90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" name="Google Shape;138;p7"/>
          <p:cNvSpPr txBox="1"/>
          <p:nvPr>
            <p:ph idx="1" type="subTitle"/>
          </p:nvPr>
        </p:nvSpPr>
        <p:spPr>
          <a:xfrm>
            <a:off x="1782650" y="1616297"/>
            <a:ext cx="2893200" cy="28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39" name="Google Shape;139;p7"/>
          <p:cNvSpPr/>
          <p:nvPr>
            <p:ph idx="2" type="pic"/>
          </p:nvPr>
        </p:nvSpPr>
        <p:spPr>
          <a:xfrm>
            <a:off x="4752038" y="824113"/>
            <a:ext cx="2787000" cy="3558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0" name="Google Shape;140;p7"/>
          <p:cNvGrpSpPr/>
          <p:nvPr/>
        </p:nvGrpSpPr>
        <p:grpSpPr>
          <a:xfrm>
            <a:off x="260189" y="195827"/>
            <a:ext cx="7049955" cy="4729917"/>
            <a:chOff x="260189" y="195827"/>
            <a:chExt cx="7049955" cy="4729917"/>
          </a:xfrm>
        </p:grpSpPr>
        <p:grpSp>
          <p:nvGrpSpPr>
            <p:cNvPr id="141" name="Google Shape;141;p7"/>
            <p:cNvGrpSpPr/>
            <p:nvPr/>
          </p:nvGrpSpPr>
          <p:grpSpPr>
            <a:xfrm rot="-5400000">
              <a:off x="6786639" y="4402239"/>
              <a:ext cx="177741" cy="869269"/>
              <a:chOff x="8535452" y="1548052"/>
              <a:chExt cx="177741" cy="869269"/>
            </a:xfrm>
          </p:grpSpPr>
          <p:sp>
            <p:nvSpPr>
              <p:cNvPr id="142" name="Google Shape;142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" name="Google Shape;144;p7"/>
            <p:cNvGrpSpPr/>
            <p:nvPr/>
          </p:nvGrpSpPr>
          <p:grpSpPr>
            <a:xfrm rot="10800000">
              <a:off x="260189" y="195827"/>
              <a:ext cx="177741" cy="687344"/>
              <a:chOff x="8535452" y="1335702"/>
              <a:chExt cx="177741" cy="687344"/>
            </a:xfrm>
          </p:grpSpPr>
          <p:sp>
            <p:nvSpPr>
              <p:cNvPr id="145" name="Google Shape;145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 rot="10800000">
                <a:off x="8535452" y="13357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7" name="Google Shape;147;p7"/>
          <p:cNvGrpSpPr/>
          <p:nvPr/>
        </p:nvGrpSpPr>
        <p:grpSpPr>
          <a:xfrm>
            <a:off x="-867949" y="-315450"/>
            <a:ext cx="10098949" cy="5241212"/>
            <a:chOff x="-867949" y="-315450"/>
            <a:chExt cx="10098949" cy="5241212"/>
          </a:xfrm>
        </p:grpSpPr>
        <p:sp>
          <p:nvSpPr>
            <p:cNvPr id="148" name="Google Shape;148;p7"/>
            <p:cNvSpPr/>
            <p:nvPr/>
          </p:nvSpPr>
          <p:spPr>
            <a:xfrm>
              <a:off x="6756300" y="4613375"/>
              <a:ext cx="2474700" cy="312375"/>
            </a:xfrm>
            <a:custGeom>
              <a:rect b="b" l="l" r="r" t="t"/>
              <a:pathLst>
                <a:path extrusionOk="0" h="12495" w="98988">
                  <a:moveTo>
                    <a:pt x="0" y="0"/>
                  </a:moveTo>
                  <a:lnTo>
                    <a:pt x="37363" y="0"/>
                  </a:lnTo>
                  <a:lnTo>
                    <a:pt x="49858" y="12495"/>
                  </a:lnTo>
                  <a:lnTo>
                    <a:pt x="98988" y="12495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49" name="Google Shape;149;p7"/>
            <p:cNvGrpSpPr/>
            <p:nvPr/>
          </p:nvGrpSpPr>
          <p:grpSpPr>
            <a:xfrm flipH="1" rot="-5400000">
              <a:off x="8430782" y="4500446"/>
              <a:ext cx="493321" cy="357312"/>
              <a:chOff x="1722354" y="229144"/>
              <a:chExt cx="1748744" cy="1266614"/>
            </a:xfrm>
          </p:grpSpPr>
          <p:sp>
            <p:nvSpPr>
              <p:cNvPr id="150" name="Google Shape;150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" name="Google Shape;152;p7"/>
            <p:cNvSpPr/>
            <p:nvPr/>
          </p:nvSpPr>
          <p:spPr>
            <a:xfrm>
              <a:off x="-174975" y="-315450"/>
              <a:ext cx="1914059" cy="4400511"/>
            </a:xfrm>
            <a:custGeom>
              <a:rect b="b" l="l" r="r" t="t"/>
              <a:pathLst>
                <a:path extrusionOk="0" h="126889" w="55192">
                  <a:moveTo>
                    <a:pt x="0" y="126889"/>
                  </a:moveTo>
                  <a:lnTo>
                    <a:pt x="24140" y="102749"/>
                  </a:lnTo>
                  <a:lnTo>
                    <a:pt x="24140" y="42943"/>
                  </a:lnTo>
                  <a:lnTo>
                    <a:pt x="55192" y="25015"/>
                  </a:lnTo>
                  <a:lnTo>
                    <a:pt x="55192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53" name="Google Shape;153;p7"/>
            <p:cNvGrpSpPr/>
            <p:nvPr/>
          </p:nvGrpSpPr>
          <p:grpSpPr>
            <a:xfrm rot="10800000">
              <a:off x="662657" y="2962921"/>
              <a:ext cx="493321" cy="357312"/>
              <a:chOff x="1722354" y="229144"/>
              <a:chExt cx="1748744" cy="1266614"/>
            </a:xfrm>
          </p:grpSpPr>
          <p:sp>
            <p:nvSpPr>
              <p:cNvPr id="154" name="Google Shape;154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" name="Google Shape;156;p7"/>
            <p:cNvGrpSpPr/>
            <p:nvPr/>
          </p:nvGrpSpPr>
          <p:grpSpPr>
            <a:xfrm>
              <a:off x="-867949" y="1748040"/>
              <a:ext cx="1530153" cy="273510"/>
              <a:chOff x="-6675" y="2881558"/>
              <a:chExt cx="9140700" cy="2059567"/>
            </a:xfrm>
          </p:grpSpPr>
          <p:cxnSp>
            <p:nvCxnSpPr>
              <p:cNvPr id="157" name="Google Shape;157;p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" name="Google Shape;158;p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" name="Google Shape;159;p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" name="Google Shape;160;p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" name="Google Shape;161;p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62" name="Google Shape;162;p7"/>
          <p:cNvGrpSpPr/>
          <p:nvPr/>
        </p:nvGrpSpPr>
        <p:grpSpPr>
          <a:xfrm>
            <a:off x="609462" y="-114064"/>
            <a:ext cx="8313331" cy="4565380"/>
            <a:chOff x="609462" y="-114064"/>
            <a:chExt cx="8313331" cy="4565380"/>
          </a:xfrm>
        </p:grpSpPr>
        <p:sp>
          <p:nvSpPr>
            <p:cNvPr id="163" name="Google Shape;163;p7"/>
            <p:cNvSpPr/>
            <p:nvPr/>
          </p:nvSpPr>
          <p:spPr>
            <a:xfrm rot="10800000">
              <a:off x="8882737" y="40104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 rot="10800000">
              <a:off x="609462" y="-114064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/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flipH="1" rot="5400000">
              <a:off x="8631182" y="440359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flipH="1" rot="10800000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flipH="1" rot="-5400000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flipH="1" rot="10800000">
                  <a:off x="803996" y="4347766"/>
                  <a:ext cx="43116" cy="474994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flipH="1" rot="10800000">
                  <a:off x="998591" y="3613321"/>
                  <a:ext cx="75100" cy="827502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flipH="1" rot="10800000">
                  <a:off x="803996" y="4347766"/>
                  <a:ext cx="43116" cy="474994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flipH="1" rot="10800000">
                  <a:off x="998591" y="3613321"/>
                  <a:ext cx="75100" cy="827502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/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8" name="Google Shape;208;p9"/>
          <p:cNvSpPr txBox="1"/>
          <p:nvPr>
            <p:ph idx="1" type="subTitle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flipH="1" rot="-5400000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flipH="1" rot="5400000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2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cap="rnd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flipH="1" rot="5400000">
              <a:off x="49529" y="93706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flipH="1" rot="5400000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10.pn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5"/>
          <p:cNvSpPr txBox="1"/>
          <p:nvPr>
            <p:ph type="ctrTitle"/>
          </p:nvPr>
        </p:nvSpPr>
        <p:spPr>
          <a:xfrm>
            <a:off x="1115975" y="1885425"/>
            <a:ext cx="4384800" cy="169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SENTIMENT ANALYSIS FOR MOVIE REVIEW USING </a:t>
            </a:r>
            <a:r>
              <a:rPr lang="en" sz="3000"/>
              <a:t>NAIVE</a:t>
            </a:r>
            <a:r>
              <a:rPr lang="en" sz="3000"/>
              <a:t>-BAYES</a:t>
            </a:r>
            <a:endParaRPr sz="3000"/>
          </a:p>
        </p:txBody>
      </p:sp>
      <p:sp>
        <p:nvSpPr>
          <p:cNvPr id="657" name="Google Shape;657;p25"/>
          <p:cNvSpPr txBox="1"/>
          <p:nvPr>
            <p:ph idx="1" type="subTitle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Tushar Gwal | </a:t>
            </a:r>
            <a:r>
              <a:rPr lang="en"/>
              <a:t>Vandan Vaishya </a:t>
            </a:r>
            <a:endParaRPr/>
          </a:p>
        </p:txBody>
      </p:sp>
      <p:sp>
        <p:nvSpPr>
          <p:cNvPr id="658" name="Google Shape;658;p25"/>
          <p:cNvSpPr/>
          <p:nvPr/>
        </p:nvSpPr>
        <p:spPr>
          <a:xfrm rot="-5400000">
            <a:off x="689075" y="22155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9" name="Google Shape;659;p25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60" name="Google Shape;660;p25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1" name="Google Shape;661;p25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2" name="Google Shape;662;p25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63" name="Google Shape;663;p25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4" name="Google Shape;664;p25"/>
            <p:cNvSpPr/>
            <p:nvPr/>
          </p:nvSpPr>
          <p:spPr>
            <a:xfrm>
              <a:off x="7771212" y="29729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Google Shape;667;p25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668" name="Google Shape;668;p25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25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0" name="Google Shape;670;p25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1" name="Google Shape;671;p25"/>
          <p:cNvSpPr/>
          <p:nvPr/>
        </p:nvSpPr>
        <p:spPr>
          <a:xfrm rot="-5400000">
            <a:off x="8215875" y="805548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2" name="Google Shape;672;p25"/>
          <p:cNvGrpSpPr/>
          <p:nvPr/>
        </p:nvGrpSpPr>
        <p:grpSpPr>
          <a:xfrm flipH="1" rot="10800000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673" name="Google Shape;673;p25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25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5" name="Google Shape;675;p25"/>
            <p:cNvSpPr/>
            <p:nvPr/>
          </p:nvSpPr>
          <p:spPr>
            <a:xfrm>
              <a:off x="4519806" y="37752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p25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677" name="Google Shape;677;p25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678" name="Google Shape;678;p25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9" name="Google Shape;679;p25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0" name="Google Shape;680;p25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1" name="Google Shape;681;p25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2" name="Google Shape;682;p25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3" name="Google Shape;683;p2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4" name="Google Shape;684;p2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5" name="Google Shape;685;p2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6" name="Google Shape;686;p2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7" name="Google Shape;687;p2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88" name="Google Shape;688;p25"/>
            <p:cNvSpPr/>
            <p:nvPr/>
          </p:nvSpPr>
          <p:spPr>
            <a:xfrm>
              <a:off x="3329300" y="823250"/>
              <a:ext cx="6471825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772" name="Google Shape;772;p34"/>
          <p:cNvSpPr txBox="1"/>
          <p:nvPr>
            <p:ph idx="4" type="subTitle"/>
          </p:nvPr>
        </p:nvSpPr>
        <p:spPr>
          <a:xfrm>
            <a:off x="1090025" y="1537050"/>
            <a:ext cx="60915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 </a:t>
            </a:r>
            <a:r>
              <a:rPr lang="en"/>
              <a:t>Make Predictions and Evaluate Model</a:t>
            </a:r>
            <a:endParaRPr/>
          </a:p>
        </p:txBody>
      </p:sp>
      <p:sp>
        <p:nvSpPr>
          <p:cNvPr id="773" name="Google Shape;773;p34"/>
          <p:cNvSpPr txBox="1"/>
          <p:nvPr>
            <p:ph idx="1" type="subTitle"/>
          </p:nvPr>
        </p:nvSpPr>
        <p:spPr>
          <a:xfrm>
            <a:off x="1090025" y="1945400"/>
            <a:ext cx="6028500" cy="10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/>
              <a:t>Predict sentiment labels for test data</a:t>
            </a:r>
            <a:br>
              <a:rPr lang="en"/>
            </a:br>
            <a:r>
              <a:rPr lang="en"/>
              <a:t>-Custom function </a:t>
            </a:r>
            <a:r>
              <a:rPr b="1" lang="en"/>
              <a:t>predict(test_vector, params)</a:t>
            </a:r>
            <a:r>
              <a:rPr lang="en"/>
              <a:t> for class prediction</a:t>
            </a:r>
            <a:br>
              <a:rPr lang="en"/>
            </a:br>
            <a:br>
              <a:rPr lang="en"/>
            </a:br>
            <a:r>
              <a:rPr lang="en"/>
              <a:t>-Calculate performance metrics (accuracy, precision, recall, F1-score)</a:t>
            </a:r>
            <a:br>
              <a:rPr lang="en"/>
            </a:br>
            <a:r>
              <a:rPr lang="en"/>
              <a:t>Use </a:t>
            </a:r>
            <a:r>
              <a:rPr b="1" lang="en"/>
              <a:t>sklearn.metrics</a:t>
            </a:r>
            <a:r>
              <a:rPr lang="en"/>
              <a:t> for confusion matrix, ROC curve, etc.</a:t>
            </a:r>
            <a:endParaRPr b="1"/>
          </a:p>
        </p:txBody>
      </p:sp>
      <p:grpSp>
        <p:nvGrpSpPr>
          <p:cNvPr id="774" name="Google Shape;774;p34"/>
          <p:cNvGrpSpPr/>
          <p:nvPr/>
        </p:nvGrpSpPr>
        <p:grpSpPr>
          <a:xfrm>
            <a:off x="1166213" y="1237975"/>
            <a:ext cx="346325" cy="345000"/>
            <a:chOff x="1725463" y="2681050"/>
            <a:chExt cx="346325" cy="345000"/>
          </a:xfrm>
        </p:grpSpPr>
        <p:sp>
          <p:nvSpPr>
            <p:cNvPr id="775" name="Google Shape;775;p34"/>
            <p:cNvSpPr/>
            <p:nvPr/>
          </p:nvSpPr>
          <p:spPr>
            <a:xfrm>
              <a:off x="1807588" y="2762650"/>
              <a:ext cx="181800" cy="181800"/>
            </a:xfrm>
            <a:custGeom>
              <a:rect b="b" l="l" r="r" t="t"/>
              <a:pathLst>
                <a:path extrusionOk="0" h="7272" w="7272">
                  <a:moveTo>
                    <a:pt x="6032" y="808"/>
                  </a:moveTo>
                  <a:lnTo>
                    <a:pt x="6464" y="1240"/>
                  </a:lnTo>
                  <a:lnTo>
                    <a:pt x="6464" y="1613"/>
                  </a:lnTo>
                  <a:lnTo>
                    <a:pt x="2418" y="1613"/>
                  </a:lnTo>
                  <a:lnTo>
                    <a:pt x="2418" y="808"/>
                  </a:lnTo>
                  <a:close/>
                  <a:moveTo>
                    <a:pt x="1613" y="808"/>
                  </a:moveTo>
                  <a:lnTo>
                    <a:pt x="1613" y="4851"/>
                  </a:lnTo>
                  <a:lnTo>
                    <a:pt x="805" y="4851"/>
                  </a:lnTo>
                  <a:lnTo>
                    <a:pt x="805" y="1240"/>
                  </a:lnTo>
                  <a:lnTo>
                    <a:pt x="1240" y="808"/>
                  </a:lnTo>
                  <a:close/>
                  <a:moveTo>
                    <a:pt x="4851" y="2421"/>
                  </a:moveTo>
                  <a:lnTo>
                    <a:pt x="4851" y="4851"/>
                  </a:lnTo>
                  <a:lnTo>
                    <a:pt x="2418" y="4851"/>
                  </a:lnTo>
                  <a:lnTo>
                    <a:pt x="2418" y="2421"/>
                  </a:lnTo>
                  <a:close/>
                  <a:moveTo>
                    <a:pt x="4851" y="5659"/>
                  </a:moveTo>
                  <a:lnTo>
                    <a:pt x="4851" y="6464"/>
                  </a:lnTo>
                  <a:lnTo>
                    <a:pt x="1240" y="6464"/>
                  </a:lnTo>
                  <a:lnTo>
                    <a:pt x="805" y="6032"/>
                  </a:lnTo>
                  <a:lnTo>
                    <a:pt x="805" y="5659"/>
                  </a:lnTo>
                  <a:close/>
                  <a:moveTo>
                    <a:pt x="6464" y="2421"/>
                  </a:moveTo>
                  <a:lnTo>
                    <a:pt x="6464" y="6032"/>
                  </a:lnTo>
                  <a:lnTo>
                    <a:pt x="6032" y="6464"/>
                  </a:lnTo>
                  <a:lnTo>
                    <a:pt x="5659" y="6464"/>
                  </a:lnTo>
                  <a:lnTo>
                    <a:pt x="5659" y="2421"/>
                  </a:lnTo>
                  <a:close/>
                  <a:moveTo>
                    <a:pt x="1075" y="0"/>
                  </a:moveTo>
                  <a:cubicBezTo>
                    <a:pt x="960" y="0"/>
                    <a:pt x="864" y="37"/>
                    <a:pt x="783" y="118"/>
                  </a:cubicBezTo>
                  <a:lnTo>
                    <a:pt x="118" y="783"/>
                  </a:lnTo>
                  <a:cubicBezTo>
                    <a:pt x="34" y="867"/>
                    <a:pt x="0" y="960"/>
                    <a:pt x="0" y="1078"/>
                  </a:cubicBezTo>
                  <a:lnTo>
                    <a:pt x="0" y="6197"/>
                  </a:lnTo>
                  <a:cubicBezTo>
                    <a:pt x="0" y="6312"/>
                    <a:pt x="34" y="6408"/>
                    <a:pt x="118" y="6489"/>
                  </a:cubicBezTo>
                  <a:lnTo>
                    <a:pt x="783" y="7154"/>
                  </a:lnTo>
                  <a:cubicBezTo>
                    <a:pt x="864" y="7235"/>
                    <a:pt x="960" y="7272"/>
                    <a:pt x="1075" y="7272"/>
                  </a:cubicBezTo>
                  <a:lnTo>
                    <a:pt x="6206" y="7272"/>
                  </a:lnTo>
                  <a:cubicBezTo>
                    <a:pt x="6312" y="7272"/>
                    <a:pt x="6416" y="7235"/>
                    <a:pt x="6486" y="7154"/>
                  </a:cubicBezTo>
                  <a:lnTo>
                    <a:pt x="7154" y="6489"/>
                  </a:lnTo>
                  <a:cubicBezTo>
                    <a:pt x="7235" y="6408"/>
                    <a:pt x="7272" y="6312"/>
                    <a:pt x="7272" y="6197"/>
                  </a:cubicBezTo>
                  <a:lnTo>
                    <a:pt x="7272" y="1078"/>
                  </a:lnTo>
                  <a:cubicBezTo>
                    <a:pt x="7272" y="960"/>
                    <a:pt x="7235" y="867"/>
                    <a:pt x="7154" y="783"/>
                  </a:cubicBezTo>
                  <a:lnTo>
                    <a:pt x="6486" y="118"/>
                  </a:lnTo>
                  <a:cubicBezTo>
                    <a:pt x="6416" y="37"/>
                    <a:pt x="6312" y="0"/>
                    <a:pt x="6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1725463" y="2681050"/>
              <a:ext cx="346325" cy="345000"/>
            </a:xfrm>
            <a:custGeom>
              <a:rect b="b" l="l" r="r" t="t"/>
              <a:pathLst>
                <a:path extrusionOk="0" h="13800" w="13853">
                  <a:moveTo>
                    <a:pt x="9996" y="2448"/>
                  </a:moveTo>
                  <a:lnTo>
                    <a:pt x="11373" y="3837"/>
                  </a:lnTo>
                  <a:lnTo>
                    <a:pt x="11373" y="9963"/>
                  </a:lnTo>
                  <a:lnTo>
                    <a:pt x="9996" y="11355"/>
                  </a:lnTo>
                  <a:lnTo>
                    <a:pt x="3858" y="11355"/>
                  </a:lnTo>
                  <a:lnTo>
                    <a:pt x="2466" y="9963"/>
                  </a:lnTo>
                  <a:lnTo>
                    <a:pt x="2466" y="3837"/>
                  </a:lnTo>
                  <a:lnTo>
                    <a:pt x="3858" y="2448"/>
                  </a:lnTo>
                  <a:close/>
                  <a:moveTo>
                    <a:pt x="3671" y="0"/>
                  </a:moveTo>
                  <a:cubicBezTo>
                    <a:pt x="3454" y="0"/>
                    <a:pt x="3285" y="186"/>
                    <a:pt x="3285" y="400"/>
                  </a:cubicBezTo>
                  <a:lnTo>
                    <a:pt x="3285" y="1873"/>
                  </a:lnTo>
                  <a:lnTo>
                    <a:pt x="1905" y="3264"/>
                  </a:lnTo>
                  <a:lnTo>
                    <a:pt x="432" y="3264"/>
                  </a:lnTo>
                  <a:cubicBezTo>
                    <a:pt x="222" y="3264"/>
                    <a:pt x="48" y="3416"/>
                    <a:pt x="23" y="3615"/>
                  </a:cubicBezTo>
                  <a:cubicBezTo>
                    <a:pt x="0" y="3862"/>
                    <a:pt x="188" y="4072"/>
                    <a:pt x="421" y="4072"/>
                  </a:cubicBezTo>
                  <a:lnTo>
                    <a:pt x="1661" y="4072"/>
                  </a:lnTo>
                  <a:lnTo>
                    <a:pt x="1661" y="4877"/>
                  </a:lnTo>
                  <a:lnTo>
                    <a:pt x="432" y="4877"/>
                  </a:lnTo>
                  <a:cubicBezTo>
                    <a:pt x="222" y="4877"/>
                    <a:pt x="48" y="5029"/>
                    <a:pt x="23" y="5239"/>
                  </a:cubicBezTo>
                  <a:cubicBezTo>
                    <a:pt x="0" y="5486"/>
                    <a:pt x="188" y="5685"/>
                    <a:pt x="421" y="5685"/>
                  </a:cubicBezTo>
                  <a:lnTo>
                    <a:pt x="1661" y="5685"/>
                  </a:lnTo>
                  <a:lnTo>
                    <a:pt x="1661" y="6490"/>
                  </a:lnTo>
                  <a:lnTo>
                    <a:pt x="432" y="6490"/>
                  </a:lnTo>
                  <a:cubicBezTo>
                    <a:pt x="222" y="6490"/>
                    <a:pt x="48" y="6642"/>
                    <a:pt x="23" y="6852"/>
                  </a:cubicBezTo>
                  <a:cubicBezTo>
                    <a:pt x="0" y="7099"/>
                    <a:pt x="188" y="7310"/>
                    <a:pt x="421" y="7310"/>
                  </a:cubicBezTo>
                  <a:lnTo>
                    <a:pt x="1661" y="7310"/>
                  </a:lnTo>
                  <a:lnTo>
                    <a:pt x="1661" y="8115"/>
                  </a:lnTo>
                  <a:lnTo>
                    <a:pt x="432" y="8115"/>
                  </a:lnTo>
                  <a:cubicBezTo>
                    <a:pt x="222" y="8115"/>
                    <a:pt x="48" y="8269"/>
                    <a:pt x="23" y="8465"/>
                  </a:cubicBezTo>
                  <a:cubicBezTo>
                    <a:pt x="0" y="8712"/>
                    <a:pt x="188" y="8923"/>
                    <a:pt x="421" y="8923"/>
                  </a:cubicBezTo>
                  <a:lnTo>
                    <a:pt x="1661" y="8923"/>
                  </a:lnTo>
                  <a:lnTo>
                    <a:pt x="1661" y="9728"/>
                  </a:lnTo>
                  <a:lnTo>
                    <a:pt x="432" y="9728"/>
                  </a:lnTo>
                  <a:cubicBezTo>
                    <a:pt x="222" y="9728"/>
                    <a:pt x="48" y="9882"/>
                    <a:pt x="23" y="10092"/>
                  </a:cubicBezTo>
                  <a:cubicBezTo>
                    <a:pt x="0" y="10337"/>
                    <a:pt x="188" y="10536"/>
                    <a:pt x="421" y="10536"/>
                  </a:cubicBezTo>
                  <a:lnTo>
                    <a:pt x="1905" y="10536"/>
                  </a:lnTo>
                  <a:lnTo>
                    <a:pt x="3285" y="11927"/>
                  </a:lnTo>
                  <a:lnTo>
                    <a:pt x="3285" y="13389"/>
                  </a:lnTo>
                  <a:cubicBezTo>
                    <a:pt x="3285" y="13599"/>
                    <a:pt x="3437" y="13773"/>
                    <a:pt x="3636" y="13795"/>
                  </a:cubicBezTo>
                  <a:cubicBezTo>
                    <a:pt x="3655" y="13798"/>
                    <a:pt x="3675" y="13800"/>
                    <a:pt x="3694" y="13800"/>
                  </a:cubicBezTo>
                  <a:cubicBezTo>
                    <a:pt x="3912" y="13800"/>
                    <a:pt x="4090" y="13614"/>
                    <a:pt x="4090" y="13400"/>
                  </a:cubicBezTo>
                  <a:lnTo>
                    <a:pt x="4090" y="12160"/>
                  </a:lnTo>
                  <a:lnTo>
                    <a:pt x="4898" y="12160"/>
                  </a:lnTo>
                  <a:lnTo>
                    <a:pt x="4898" y="13389"/>
                  </a:lnTo>
                  <a:cubicBezTo>
                    <a:pt x="4898" y="13599"/>
                    <a:pt x="5050" y="13773"/>
                    <a:pt x="5260" y="13795"/>
                  </a:cubicBezTo>
                  <a:cubicBezTo>
                    <a:pt x="5280" y="13798"/>
                    <a:pt x="5299" y="13800"/>
                    <a:pt x="5318" y="13800"/>
                  </a:cubicBezTo>
                  <a:cubicBezTo>
                    <a:pt x="5537" y="13800"/>
                    <a:pt x="5703" y="13614"/>
                    <a:pt x="5703" y="13400"/>
                  </a:cubicBezTo>
                  <a:lnTo>
                    <a:pt x="5703" y="12160"/>
                  </a:lnTo>
                  <a:lnTo>
                    <a:pt x="6511" y="12160"/>
                  </a:lnTo>
                  <a:lnTo>
                    <a:pt x="6511" y="13389"/>
                  </a:lnTo>
                  <a:cubicBezTo>
                    <a:pt x="6511" y="13599"/>
                    <a:pt x="6663" y="13773"/>
                    <a:pt x="6873" y="13795"/>
                  </a:cubicBezTo>
                  <a:cubicBezTo>
                    <a:pt x="6893" y="13798"/>
                    <a:pt x="6913" y="13800"/>
                    <a:pt x="6932" y="13800"/>
                  </a:cubicBezTo>
                  <a:cubicBezTo>
                    <a:pt x="7152" y="13800"/>
                    <a:pt x="7331" y="13614"/>
                    <a:pt x="7331" y="13400"/>
                  </a:cubicBezTo>
                  <a:lnTo>
                    <a:pt x="7331" y="12160"/>
                  </a:lnTo>
                  <a:lnTo>
                    <a:pt x="8136" y="12160"/>
                  </a:lnTo>
                  <a:lnTo>
                    <a:pt x="8136" y="13389"/>
                  </a:lnTo>
                  <a:cubicBezTo>
                    <a:pt x="8136" y="13599"/>
                    <a:pt x="8287" y="13773"/>
                    <a:pt x="8498" y="13795"/>
                  </a:cubicBezTo>
                  <a:cubicBezTo>
                    <a:pt x="8516" y="13798"/>
                    <a:pt x="8535" y="13800"/>
                    <a:pt x="8554" y="13800"/>
                  </a:cubicBezTo>
                  <a:cubicBezTo>
                    <a:pt x="8766" y="13800"/>
                    <a:pt x="8944" y="13614"/>
                    <a:pt x="8944" y="13400"/>
                  </a:cubicBezTo>
                  <a:lnTo>
                    <a:pt x="8944" y="12160"/>
                  </a:lnTo>
                  <a:lnTo>
                    <a:pt x="9749" y="12160"/>
                  </a:lnTo>
                  <a:lnTo>
                    <a:pt x="9749" y="13389"/>
                  </a:lnTo>
                  <a:cubicBezTo>
                    <a:pt x="9749" y="13599"/>
                    <a:pt x="9900" y="13773"/>
                    <a:pt x="10111" y="13795"/>
                  </a:cubicBezTo>
                  <a:cubicBezTo>
                    <a:pt x="10130" y="13798"/>
                    <a:pt x="10150" y="13800"/>
                    <a:pt x="10169" y="13800"/>
                  </a:cubicBezTo>
                  <a:cubicBezTo>
                    <a:pt x="10388" y="13800"/>
                    <a:pt x="10557" y="13614"/>
                    <a:pt x="10557" y="13400"/>
                  </a:cubicBezTo>
                  <a:lnTo>
                    <a:pt x="10557" y="11927"/>
                  </a:lnTo>
                  <a:lnTo>
                    <a:pt x="11945" y="10536"/>
                  </a:lnTo>
                  <a:lnTo>
                    <a:pt x="13407" y="10536"/>
                  </a:lnTo>
                  <a:cubicBezTo>
                    <a:pt x="13617" y="10536"/>
                    <a:pt x="13794" y="10384"/>
                    <a:pt x="13816" y="10185"/>
                  </a:cubicBezTo>
                  <a:cubicBezTo>
                    <a:pt x="13853" y="9938"/>
                    <a:pt x="13654" y="9728"/>
                    <a:pt x="13418" y="9728"/>
                  </a:cubicBezTo>
                  <a:lnTo>
                    <a:pt x="12181" y="9728"/>
                  </a:lnTo>
                  <a:lnTo>
                    <a:pt x="12181" y="8923"/>
                  </a:lnTo>
                  <a:lnTo>
                    <a:pt x="13407" y="8923"/>
                  </a:lnTo>
                  <a:cubicBezTo>
                    <a:pt x="13617" y="8923"/>
                    <a:pt x="13794" y="8771"/>
                    <a:pt x="13816" y="8561"/>
                  </a:cubicBezTo>
                  <a:cubicBezTo>
                    <a:pt x="13853" y="8314"/>
                    <a:pt x="13654" y="8115"/>
                    <a:pt x="13418" y="8115"/>
                  </a:cubicBezTo>
                  <a:lnTo>
                    <a:pt x="12181" y="8115"/>
                  </a:lnTo>
                  <a:lnTo>
                    <a:pt x="12181" y="7310"/>
                  </a:lnTo>
                  <a:lnTo>
                    <a:pt x="13407" y="7310"/>
                  </a:lnTo>
                  <a:cubicBezTo>
                    <a:pt x="13617" y="7310"/>
                    <a:pt x="13794" y="7158"/>
                    <a:pt x="13816" y="6948"/>
                  </a:cubicBezTo>
                  <a:cubicBezTo>
                    <a:pt x="13853" y="6701"/>
                    <a:pt x="13654" y="6490"/>
                    <a:pt x="13418" y="6490"/>
                  </a:cubicBezTo>
                  <a:lnTo>
                    <a:pt x="12181" y="6490"/>
                  </a:lnTo>
                  <a:lnTo>
                    <a:pt x="12181" y="5685"/>
                  </a:lnTo>
                  <a:lnTo>
                    <a:pt x="13407" y="5685"/>
                  </a:lnTo>
                  <a:cubicBezTo>
                    <a:pt x="13617" y="5685"/>
                    <a:pt x="13794" y="5534"/>
                    <a:pt x="13816" y="5335"/>
                  </a:cubicBezTo>
                  <a:cubicBezTo>
                    <a:pt x="13853" y="5088"/>
                    <a:pt x="13654" y="4877"/>
                    <a:pt x="13418" y="4877"/>
                  </a:cubicBezTo>
                  <a:lnTo>
                    <a:pt x="12181" y="4877"/>
                  </a:lnTo>
                  <a:lnTo>
                    <a:pt x="12181" y="4072"/>
                  </a:lnTo>
                  <a:lnTo>
                    <a:pt x="13407" y="4072"/>
                  </a:lnTo>
                  <a:cubicBezTo>
                    <a:pt x="13617" y="4072"/>
                    <a:pt x="13794" y="3921"/>
                    <a:pt x="13816" y="3710"/>
                  </a:cubicBezTo>
                  <a:cubicBezTo>
                    <a:pt x="13853" y="3463"/>
                    <a:pt x="13654" y="3264"/>
                    <a:pt x="13418" y="3264"/>
                  </a:cubicBezTo>
                  <a:lnTo>
                    <a:pt x="11945" y="3264"/>
                  </a:lnTo>
                  <a:lnTo>
                    <a:pt x="10557" y="1873"/>
                  </a:lnTo>
                  <a:lnTo>
                    <a:pt x="10557" y="414"/>
                  </a:lnTo>
                  <a:cubicBezTo>
                    <a:pt x="10557" y="204"/>
                    <a:pt x="10402" y="27"/>
                    <a:pt x="10206" y="5"/>
                  </a:cubicBezTo>
                  <a:cubicBezTo>
                    <a:pt x="10186" y="2"/>
                    <a:pt x="10167" y="0"/>
                    <a:pt x="10147" y="0"/>
                  </a:cubicBezTo>
                  <a:cubicBezTo>
                    <a:pt x="9927" y="0"/>
                    <a:pt x="9749" y="186"/>
                    <a:pt x="9749" y="400"/>
                  </a:cubicBezTo>
                  <a:lnTo>
                    <a:pt x="9749" y="1640"/>
                  </a:lnTo>
                  <a:lnTo>
                    <a:pt x="8944" y="1640"/>
                  </a:lnTo>
                  <a:lnTo>
                    <a:pt x="8944" y="414"/>
                  </a:lnTo>
                  <a:cubicBezTo>
                    <a:pt x="8944" y="204"/>
                    <a:pt x="8789" y="27"/>
                    <a:pt x="8579" y="5"/>
                  </a:cubicBezTo>
                  <a:cubicBezTo>
                    <a:pt x="8560" y="2"/>
                    <a:pt x="8542" y="0"/>
                    <a:pt x="8523" y="0"/>
                  </a:cubicBezTo>
                  <a:cubicBezTo>
                    <a:pt x="8314" y="0"/>
                    <a:pt x="8136" y="186"/>
                    <a:pt x="8136" y="400"/>
                  </a:cubicBezTo>
                  <a:lnTo>
                    <a:pt x="8136" y="1640"/>
                  </a:lnTo>
                  <a:lnTo>
                    <a:pt x="7331" y="1640"/>
                  </a:lnTo>
                  <a:lnTo>
                    <a:pt x="7331" y="414"/>
                  </a:lnTo>
                  <a:cubicBezTo>
                    <a:pt x="7331" y="204"/>
                    <a:pt x="7176" y="27"/>
                    <a:pt x="6966" y="5"/>
                  </a:cubicBezTo>
                  <a:cubicBezTo>
                    <a:pt x="6946" y="2"/>
                    <a:pt x="6927" y="0"/>
                    <a:pt x="6908" y="0"/>
                  </a:cubicBezTo>
                  <a:cubicBezTo>
                    <a:pt x="6689" y="0"/>
                    <a:pt x="6511" y="186"/>
                    <a:pt x="6511" y="400"/>
                  </a:cubicBezTo>
                  <a:lnTo>
                    <a:pt x="6511" y="1640"/>
                  </a:lnTo>
                  <a:lnTo>
                    <a:pt x="5703" y="1640"/>
                  </a:lnTo>
                  <a:lnTo>
                    <a:pt x="5703" y="414"/>
                  </a:lnTo>
                  <a:cubicBezTo>
                    <a:pt x="5703" y="204"/>
                    <a:pt x="5552" y="27"/>
                    <a:pt x="5353" y="5"/>
                  </a:cubicBezTo>
                  <a:cubicBezTo>
                    <a:pt x="5333" y="2"/>
                    <a:pt x="5314" y="0"/>
                    <a:pt x="5295" y="0"/>
                  </a:cubicBezTo>
                  <a:cubicBezTo>
                    <a:pt x="5076" y="0"/>
                    <a:pt x="4898" y="186"/>
                    <a:pt x="4898" y="400"/>
                  </a:cubicBezTo>
                  <a:lnTo>
                    <a:pt x="4898" y="1640"/>
                  </a:lnTo>
                  <a:lnTo>
                    <a:pt x="4090" y="1640"/>
                  </a:lnTo>
                  <a:lnTo>
                    <a:pt x="4090" y="414"/>
                  </a:lnTo>
                  <a:cubicBezTo>
                    <a:pt x="4090" y="204"/>
                    <a:pt x="3939" y="27"/>
                    <a:pt x="3728" y="5"/>
                  </a:cubicBezTo>
                  <a:cubicBezTo>
                    <a:pt x="3709" y="2"/>
                    <a:pt x="3690" y="0"/>
                    <a:pt x="3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777" name="Google Shape;777;p34"/>
          <p:cNvSpPr txBox="1"/>
          <p:nvPr>
            <p:ph idx="4" type="subTitle"/>
          </p:nvPr>
        </p:nvSpPr>
        <p:spPr>
          <a:xfrm>
            <a:off x="1166225" y="3079575"/>
            <a:ext cx="60915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 </a:t>
            </a:r>
            <a:r>
              <a:rPr lang="en"/>
              <a:t>User Interaction for Real-time Predictions</a:t>
            </a:r>
            <a:endParaRPr/>
          </a:p>
        </p:txBody>
      </p:sp>
      <p:sp>
        <p:nvSpPr>
          <p:cNvPr id="778" name="Google Shape;778;p34"/>
          <p:cNvSpPr txBox="1"/>
          <p:nvPr>
            <p:ph idx="1" type="subTitle"/>
          </p:nvPr>
        </p:nvSpPr>
        <p:spPr>
          <a:xfrm>
            <a:off x="1166225" y="3487925"/>
            <a:ext cx="5952300" cy="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/>
              <a:t>Allow users to input their own sentences for sentiment classification</a:t>
            </a:r>
            <a:br>
              <a:rPr lang="en"/>
            </a:br>
            <a:r>
              <a:rPr lang="en"/>
              <a:t>Custom interactive loop using </a:t>
            </a:r>
            <a:r>
              <a:rPr b="1" lang="en"/>
              <a:t>input()</a:t>
            </a:r>
            <a:r>
              <a:rPr lang="en"/>
              <a:t> for user sentences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5"/>
          <p:cNvSpPr txBox="1"/>
          <p:nvPr>
            <p:ph idx="2" type="subTitle"/>
          </p:nvPr>
        </p:nvSpPr>
        <p:spPr>
          <a:xfrm>
            <a:off x="720005" y="1017725"/>
            <a:ext cx="63984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/>
              <a:t>ROC curve(s) for both models  </a:t>
            </a:r>
            <a:endParaRPr/>
          </a:p>
        </p:txBody>
      </p:sp>
      <p:sp>
        <p:nvSpPr>
          <p:cNvPr id="784" name="Google Shape;784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pic>
        <p:nvPicPr>
          <p:cNvPr id="785" name="Google Shape;7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075" y="1635775"/>
            <a:ext cx="3600614" cy="269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427" y="1658150"/>
            <a:ext cx="3575450" cy="2648052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35"/>
          <p:cNvSpPr txBox="1"/>
          <p:nvPr/>
        </p:nvSpPr>
        <p:spPr>
          <a:xfrm>
            <a:off x="1651000" y="4497925"/>
            <a:ext cx="115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Train_Size: 80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88" name="Google Shape;788;p35"/>
          <p:cNvSpPr txBox="1"/>
          <p:nvPr/>
        </p:nvSpPr>
        <p:spPr>
          <a:xfrm>
            <a:off x="5845400" y="4497925"/>
            <a:ext cx="115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Train_Size: 70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6"/>
          <p:cNvSpPr txBox="1"/>
          <p:nvPr>
            <p:ph idx="2" type="subTitle"/>
          </p:nvPr>
        </p:nvSpPr>
        <p:spPr>
          <a:xfrm>
            <a:off x="720005" y="1017725"/>
            <a:ext cx="63984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/>
              <a:t>Confusion matrices for both models</a:t>
            </a:r>
            <a:endParaRPr/>
          </a:p>
        </p:txBody>
      </p:sp>
      <p:sp>
        <p:nvSpPr>
          <p:cNvPr id="794" name="Google Shape;794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pic>
        <p:nvPicPr>
          <p:cNvPr descr="A blue squares with white text&#10;&#10;Description automatically generated" id="795" name="Google Shape;7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500" y="1714500"/>
            <a:ext cx="3575450" cy="26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600" y="1734109"/>
            <a:ext cx="3575450" cy="2653591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36"/>
          <p:cNvSpPr txBox="1"/>
          <p:nvPr/>
        </p:nvSpPr>
        <p:spPr>
          <a:xfrm>
            <a:off x="1651000" y="4497925"/>
            <a:ext cx="115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Train_Size: 80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98" name="Google Shape;798;p36"/>
          <p:cNvSpPr txBox="1"/>
          <p:nvPr/>
        </p:nvSpPr>
        <p:spPr>
          <a:xfrm>
            <a:off x="5845400" y="4497925"/>
            <a:ext cx="115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Train_Size: 70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7"/>
          <p:cNvSpPr/>
          <p:nvPr/>
        </p:nvSpPr>
        <p:spPr>
          <a:xfrm>
            <a:off x="853375" y="2137913"/>
            <a:ext cx="3736800" cy="2468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04" name="Google Shape;804;p37"/>
          <p:cNvSpPr txBox="1"/>
          <p:nvPr>
            <p:ph idx="2" type="subTitle"/>
          </p:nvPr>
        </p:nvSpPr>
        <p:spPr>
          <a:xfrm>
            <a:off x="1267650" y="4299875"/>
            <a:ext cx="605100" cy="2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5B7C5"/>
                </a:solidFill>
              </a:rPr>
              <a:t>Output</a:t>
            </a:r>
            <a:endParaRPr sz="800">
              <a:solidFill>
                <a:srgbClr val="A5B7C5"/>
              </a:solidFill>
            </a:endParaRPr>
          </a:p>
        </p:txBody>
      </p:sp>
      <p:sp>
        <p:nvSpPr>
          <p:cNvPr id="805" name="Google Shape;805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pic>
        <p:nvPicPr>
          <p:cNvPr descr="A screenshot of a computer&#10;&#10;Description automatically generated" id="806" name="Google Shape;8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000" y="2277125"/>
            <a:ext cx="3565526" cy="202275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37"/>
          <p:cNvSpPr txBox="1"/>
          <p:nvPr>
            <p:ph idx="2" type="subTitle"/>
          </p:nvPr>
        </p:nvSpPr>
        <p:spPr>
          <a:xfrm>
            <a:off x="720005" y="1017725"/>
            <a:ext cx="63984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/>
              <a:t>The model demonstrates a good overall accuracy of 85.99%, with high sensitivity and specificity indicating its effectiveness at identifying both positive and negative reviews. Precision is slightly lower, suggesting occasional false positives, but the high negative predictive value and F-score reflect a well-balanced classification performance.a​</a:t>
            </a:r>
            <a:endParaRPr/>
          </a:p>
        </p:txBody>
      </p:sp>
      <p:pic>
        <p:nvPicPr>
          <p:cNvPr id="808" name="Google Shape;80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475" y="2164775"/>
            <a:ext cx="3521125" cy="24146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INFORMATION</a:t>
            </a:r>
            <a:endParaRPr/>
          </a:p>
        </p:txBody>
      </p:sp>
      <p:graphicFrame>
        <p:nvGraphicFramePr>
          <p:cNvPr id="694" name="Google Shape;694;p26"/>
          <p:cNvGraphicFramePr/>
          <p:nvPr/>
        </p:nvGraphicFramePr>
        <p:xfrm>
          <a:off x="745675" y="132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{4A5B99A3-3458-445A-B8F2-DE56438A2B7C}</a:tableStyleId>
              </a:tblPr>
              <a:tblGrid>
                <a:gridCol w="2361550"/>
                <a:gridCol w="5261375"/>
              </a:tblGrid>
              <a:tr h="36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Samples</a:t>
                      </a:r>
                      <a:endParaRPr sz="900">
                        <a:solidFill>
                          <a:schemeClr val="dk1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50,000 movie reviews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Labels</a:t>
                      </a:r>
                      <a:endParaRPr sz="900">
                        <a:solidFill>
                          <a:schemeClr val="dk1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2 (Positive, Negative)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Training/Test Split</a:t>
                      </a:r>
                      <a:endParaRPr sz="900">
                        <a:solidFill>
                          <a:schemeClr val="dk1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Varies based on user-defined percentage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  <a:p>
                      <a:pPr indent="0" lvl="0" marL="0" rtl="0" algn="l"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Commonly, 80% training / 20% testing or 70% training / 30% testing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 vMerge="1"/>
                <a:tc vMerge="1"/>
              </a:tr>
              <a:tr h="36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Challenges</a:t>
                      </a:r>
                      <a:endParaRPr sz="900">
                        <a:solidFill>
                          <a:schemeClr val="dk1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Slang, misspellings, and informal language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Preprocessing Needs</a:t>
                      </a:r>
                      <a:endParaRPr sz="900">
                        <a:solidFill>
                          <a:schemeClr val="dk1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Removing HTML tags and non-textual information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  <a:p>
                      <a:pPr indent="0" lvl="0" marL="0" rtl="0" algn="l"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Standardizing the text to lower case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  <a:p>
                      <a:pPr indent="0" lvl="0" marL="0" rtl="0" algn="l"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Tokenizing the text and removing stop words</a:t>
                      </a:r>
                      <a:endParaRPr sz="100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 vMerge="1"/>
                <a:tc vMerge="1"/>
              </a:tr>
              <a:tr h="368300"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7"/>
          <p:cNvSpPr txBox="1"/>
          <p:nvPr>
            <p:ph idx="2" type="subTitle"/>
          </p:nvPr>
        </p:nvSpPr>
        <p:spPr>
          <a:xfrm>
            <a:off x="1099837" y="3863575"/>
            <a:ext cx="17313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Dataset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Distribution</a:t>
            </a:r>
            <a:endParaRPr/>
          </a:p>
        </p:txBody>
      </p:sp>
      <p:sp>
        <p:nvSpPr>
          <p:cNvPr id="700" name="Google Shape;700;p27"/>
          <p:cNvSpPr txBox="1"/>
          <p:nvPr>
            <p:ph idx="2" type="subTitle"/>
          </p:nvPr>
        </p:nvSpPr>
        <p:spPr>
          <a:xfrm>
            <a:off x="3613587" y="3863575"/>
            <a:ext cx="17313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Breakdown (80%) </a:t>
            </a:r>
            <a:endParaRPr/>
          </a:p>
        </p:txBody>
      </p:sp>
      <p:sp>
        <p:nvSpPr>
          <p:cNvPr id="701" name="Google Shape;701;p27"/>
          <p:cNvSpPr txBox="1"/>
          <p:nvPr>
            <p:ph idx="2" type="subTitle"/>
          </p:nvPr>
        </p:nvSpPr>
        <p:spPr>
          <a:xfrm>
            <a:off x="6494562" y="3964425"/>
            <a:ext cx="17313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Breakdown (20%)</a:t>
            </a:r>
            <a:endParaRPr/>
          </a:p>
        </p:txBody>
      </p:sp>
      <p:sp>
        <p:nvSpPr>
          <p:cNvPr id="702" name="Google Shape;702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/ TEST SETS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green circle with white text&#10;&#10;Description automatically generated" id="703" name="Google Shape;7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150" y="1410625"/>
            <a:ext cx="2574361" cy="241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3600" y="1415363"/>
            <a:ext cx="2626287" cy="2462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7325" y="1423525"/>
            <a:ext cx="2563949" cy="24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8"/>
          <p:cNvSpPr txBox="1"/>
          <p:nvPr>
            <p:ph idx="2" type="subTitle"/>
          </p:nvPr>
        </p:nvSpPr>
        <p:spPr>
          <a:xfrm>
            <a:off x="1099837" y="3863575"/>
            <a:ext cx="17313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Dataset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Distribution</a:t>
            </a:r>
            <a:endParaRPr/>
          </a:p>
        </p:txBody>
      </p:sp>
      <p:pic>
        <p:nvPicPr>
          <p:cNvPr descr="A graph of blue and orange bars&#10;&#10;Description automatically generated" id="711" name="Google Shape;7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0920" y="1410625"/>
            <a:ext cx="2416603" cy="2368749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28"/>
          <p:cNvSpPr txBox="1"/>
          <p:nvPr>
            <p:ph idx="2" type="subTitle"/>
          </p:nvPr>
        </p:nvSpPr>
        <p:spPr>
          <a:xfrm>
            <a:off x="3613587" y="3863575"/>
            <a:ext cx="17313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Breakdown (70%)</a:t>
            </a:r>
            <a:endParaRPr/>
          </a:p>
        </p:txBody>
      </p:sp>
      <p:sp>
        <p:nvSpPr>
          <p:cNvPr id="713" name="Google Shape;713;p28"/>
          <p:cNvSpPr txBox="1"/>
          <p:nvPr>
            <p:ph idx="2" type="subTitle"/>
          </p:nvPr>
        </p:nvSpPr>
        <p:spPr>
          <a:xfrm>
            <a:off x="6519087" y="3863575"/>
            <a:ext cx="17313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Breakdown (30%)</a:t>
            </a:r>
            <a:endParaRPr/>
          </a:p>
        </p:txBody>
      </p:sp>
      <p:sp>
        <p:nvSpPr>
          <p:cNvPr id="714" name="Google Shape;714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/ TEST SETS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green circle with white text&#10;&#10;Description automatically generated" id="715" name="Google Shape;71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150" y="1410625"/>
            <a:ext cx="2574361" cy="241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2874" y="1410625"/>
            <a:ext cx="2574350" cy="2423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1600" y="1410625"/>
            <a:ext cx="2574349" cy="242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723" name="Google Shape;723;p29"/>
          <p:cNvSpPr txBox="1"/>
          <p:nvPr>
            <p:ph idx="4" type="subTitle"/>
          </p:nvPr>
        </p:nvSpPr>
        <p:spPr>
          <a:xfrm>
            <a:off x="1090025" y="1537050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Load Dataset</a:t>
            </a:r>
            <a:endParaRPr/>
          </a:p>
        </p:txBody>
      </p:sp>
      <p:sp>
        <p:nvSpPr>
          <p:cNvPr id="724" name="Google Shape;724;p29"/>
          <p:cNvSpPr txBox="1"/>
          <p:nvPr>
            <p:ph idx="1" type="subTitle"/>
          </p:nvPr>
        </p:nvSpPr>
        <p:spPr>
          <a:xfrm>
            <a:off x="1090025" y="1945400"/>
            <a:ext cx="60285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/>
              <a:t>Used pandas to load the IMDb dataset CSV file</a:t>
            </a:r>
            <a:br>
              <a:rPr lang="en"/>
            </a:br>
            <a:r>
              <a:rPr b="1" lang="en"/>
              <a:t>df = pd.read_csv('IMDB Dataset.csv')</a:t>
            </a:r>
            <a:endParaRPr b="1"/>
          </a:p>
        </p:txBody>
      </p:sp>
      <p:grpSp>
        <p:nvGrpSpPr>
          <p:cNvPr id="725" name="Google Shape;725;p29"/>
          <p:cNvGrpSpPr/>
          <p:nvPr/>
        </p:nvGrpSpPr>
        <p:grpSpPr>
          <a:xfrm>
            <a:off x="1166213" y="1237975"/>
            <a:ext cx="346325" cy="345000"/>
            <a:chOff x="1725463" y="2681050"/>
            <a:chExt cx="346325" cy="345000"/>
          </a:xfrm>
        </p:grpSpPr>
        <p:sp>
          <p:nvSpPr>
            <p:cNvPr id="726" name="Google Shape;726;p29"/>
            <p:cNvSpPr/>
            <p:nvPr/>
          </p:nvSpPr>
          <p:spPr>
            <a:xfrm>
              <a:off x="1807588" y="2762650"/>
              <a:ext cx="181800" cy="181800"/>
            </a:xfrm>
            <a:custGeom>
              <a:rect b="b" l="l" r="r" t="t"/>
              <a:pathLst>
                <a:path extrusionOk="0" h="7272" w="7272">
                  <a:moveTo>
                    <a:pt x="6032" y="808"/>
                  </a:moveTo>
                  <a:lnTo>
                    <a:pt x="6464" y="1240"/>
                  </a:lnTo>
                  <a:lnTo>
                    <a:pt x="6464" y="1613"/>
                  </a:lnTo>
                  <a:lnTo>
                    <a:pt x="2418" y="1613"/>
                  </a:lnTo>
                  <a:lnTo>
                    <a:pt x="2418" y="808"/>
                  </a:lnTo>
                  <a:close/>
                  <a:moveTo>
                    <a:pt x="1613" y="808"/>
                  </a:moveTo>
                  <a:lnTo>
                    <a:pt x="1613" y="4851"/>
                  </a:lnTo>
                  <a:lnTo>
                    <a:pt x="805" y="4851"/>
                  </a:lnTo>
                  <a:lnTo>
                    <a:pt x="805" y="1240"/>
                  </a:lnTo>
                  <a:lnTo>
                    <a:pt x="1240" y="808"/>
                  </a:lnTo>
                  <a:close/>
                  <a:moveTo>
                    <a:pt x="4851" y="2421"/>
                  </a:moveTo>
                  <a:lnTo>
                    <a:pt x="4851" y="4851"/>
                  </a:lnTo>
                  <a:lnTo>
                    <a:pt x="2418" y="4851"/>
                  </a:lnTo>
                  <a:lnTo>
                    <a:pt x="2418" y="2421"/>
                  </a:lnTo>
                  <a:close/>
                  <a:moveTo>
                    <a:pt x="4851" y="5659"/>
                  </a:moveTo>
                  <a:lnTo>
                    <a:pt x="4851" y="6464"/>
                  </a:lnTo>
                  <a:lnTo>
                    <a:pt x="1240" y="6464"/>
                  </a:lnTo>
                  <a:lnTo>
                    <a:pt x="805" y="6032"/>
                  </a:lnTo>
                  <a:lnTo>
                    <a:pt x="805" y="5659"/>
                  </a:lnTo>
                  <a:close/>
                  <a:moveTo>
                    <a:pt x="6464" y="2421"/>
                  </a:moveTo>
                  <a:lnTo>
                    <a:pt x="6464" y="6032"/>
                  </a:lnTo>
                  <a:lnTo>
                    <a:pt x="6032" y="6464"/>
                  </a:lnTo>
                  <a:lnTo>
                    <a:pt x="5659" y="6464"/>
                  </a:lnTo>
                  <a:lnTo>
                    <a:pt x="5659" y="2421"/>
                  </a:lnTo>
                  <a:close/>
                  <a:moveTo>
                    <a:pt x="1075" y="0"/>
                  </a:moveTo>
                  <a:cubicBezTo>
                    <a:pt x="960" y="0"/>
                    <a:pt x="864" y="37"/>
                    <a:pt x="783" y="118"/>
                  </a:cubicBezTo>
                  <a:lnTo>
                    <a:pt x="118" y="783"/>
                  </a:lnTo>
                  <a:cubicBezTo>
                    <a:pt x="34" y="867"/>
                    <a:pt x="0" y="960"/>
                    <a:pt x="0" y="1078"/>
                  </a:cubicBezTo>
                  <a:lnTo>
                    <a:pt x="0" y="6197"/>
                  </a:lnTo>
                  <a:cubicBezTo>
                    <a:pt x="0" y="6312"/>
                    <a:pt x="34" y="6408"/>
                    <a:pt x="118" y="6489"/>
                  </a:cubicBezTo>
                  <a:lnTo>
                    <a:pt x="783" y="7154"/>
                  </a:lnTo>
                  <a:cubicBezTo>
                    <a:pt x="864" y="7235"/>
                    <a:pt x="960" y="7272"/>
                    <a:pt x="1075" y="7272"/>
                  </a:cubicBezTo>
                  <a:lnTo>
                    <a:pt x="6206" y="7272"/>
                  </a:lnTo>
                  <a:cubicBezTo>
                    <a:pt x="6312" y="7272"/>
                    <a:pt x="6416" y="7235"/>
                    <a:pt x="6486" y="7154"/>
                  </a:cubicBezTo>
                  <a:lnTo>
                    <a:pt x="7154" y="6489"/>
                  </a:lnTo>
                  <a:cubicBezTo>
                    <a:pt x="7235" y="6408"/>
                    <a:pt x="7272" y="6312"/>
                    <a:pt x="7272" y="6197"/>
                  </a:cubicBezTo>
                  <a:lnTo>
                    <a:pt x="7272" y="1078"/>
                  </a:lnTo>
                  <a:cubicBezTo>
                    <a:pt x="7272" y="960"/>
                    <a:pt x="7235" y="867"/>
                    <a:pt x="7154" y="783"/>
                  </a:cubicBezTo>
                  <a:lnTo>
                    <a:pt x="6486" y="118"/>
                  </a:lnTo>
                  <a:cubicBezTo>
                    <a:pt x="6416" y="37"/>
                    <a:pt x="6312" y="0"/>
                    <a:pt x="6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1725463" y="2681050"/>
              <a:ext cx="346325" cy="345000"/>
            </a:xfrm>
            <a:custGeom>
              <a:rect b="b" l="l" r="r" t="t"/>
              <a:pathLst>
                <a:path extrusionOk="0" h="13800" w="13853">
                  <a:moveTo>
                    <a:pt x="9996" y="2448"/>
                  </a:moveTo>
                  <a:lnTo>
                    <a:pt x="11373" y="3837"/>
                  </a:lnTo>
                  <a:lnTo>
                    <a:pt x="11373" y="9963"/>
                  </a:lnTo>
                  <a:lnTo>
                    <a:pt x="9996" y="11355"/>
                  </a:lnTo>
                  <a:lnTo>
                    <a:pt x="3858" y="11355"/>
                  </a:lnTo>
                  <a:lnTo>
                    <a:pt x="2466" y="9963"/>
                  </a:lnTo>
                  <a:lnTo>
                    <a:pt x="2466" y="3837"/>
                  </a:lnTo>
                  <a:lnTo>
                    <a:pt x="3858" y="2448"/>
                  </a:lnTo>
                  <a:close/>
                  <a:moveTo>
                    <a:pt x="3671" y="0"/>
                  </a:moveTo>
                  <a:cubicBezTo>
                    <a:pt x="3454" y="0"/>
                    <a:pt x="3285" y="186"/>
                    <a:pt x="3285" y="400"/>
                  </a:cubicBezTo>
                  <a:lnTo>
                    <a:pt x="3285" y="1873"/>
                  </a:lnTo>
                  <a:lnTo>
                    <a:pt x="1905" y="3264"/>
                  </a:lnTo>
                  <a:lnTo>
                    <a:pt x="432" y="3264"/>
                  </a:lnTo>
                  <a:cubicBezTo>
                    <a:pt x="222" y="3264"/>
                    <a:pt x="48" y="3416"/>
                    <a:pt x="23" y="3615"/>
                  </a:cubicBezTo>
                  <a:cubicBezTo>
                    <a:pt x="0" y="3862"/>
                    <a:pt x="188" y="4072"/>
                    <a:pt x="421" y="4072"/>
                  </a:cubicBezTo>
                  <a:lnTo>
                    <a:pt x="1661" y="4072"/>
                  </a:lnTo>
                  <a:lnTo>
                    <a:pt x="1661" y="4877"/>
                  </a:lnTo>
                  <a:lnTo>
                    <a:pt x="432" y="4877"/>
                  </a:lnTo>
                  <a:cubicBezTo>
                    <a:pt x="222" y="4877"/>
                    <a:pt x="48" y="5029"/>
                    <a:pt x="23" y="5239"/>
                  </a:cubicBezTo>
                  <a:cubicBezTo>
                    <a:pt x="0" y="5486"/>
                    <a:pt x="188" y="5685"/>
                    <a:pt x="421" y="5685"/>
                  </a:cubicBezTo>
                  <a:lnTo>
                    <a:pt x="1661" y="5685"/>
                  </a:lnTo>
                  <a:lnTo>
                    <a:pt x="1661" y="6490"/>
                  </a:lnTo>
                  <a:lnTo>
                    <a:pt x="432" y="6490"/>
                  </a:lnTo>
                  <a:cubicBezTo>
                    <a:pt x="222" y="6490"/>
                    <a:pt x="48" y="6642"/>
                    <a:pt x="23" y="6852"/>
                  </a:cubicBezTo>
                  <a:cubicBezTo>
                    <a:pt x="0" y="7099"/>
                    <a:pt x="188" y="7310"/>
                    <a:pt x="421" y="7310"/>
                  </a:cubicBezTo>
                  <a:lnTo>
                    <a:pt x="1661" y="7310"/>
                  </a:lnTo>
                  <a:lnTo>
                    <a:pt x="1661" y="8115"/>
                  </a:lnTo>
                  <a:lnTo>
                    <a:pt x="432" y="8115"/>
                  </a:lnTo>
                  <a:cubicBezTo>
                    <a:pt x="222" y="8115"/>
                    <a:pt x="48" y="8269"/>
                    <a:pt x="23" y="8465"/>
                  </a:cubicBezTo>
                  <a:cubicBezTo>
                    <a:pt x="0" y="8712"/>
                    <a:pt x="188" y="8923"/>
                    <a:pt x="421" y="8923"/>
                  </a:cubicBezTo>
                  <a:lnTo>
                    <a:pt x="1661" y="8923"/>
                  </a:lnTo>
                  <a:lnTo>
                    <a:pt x="1661" y="9728"/>
                  </a:lnTo>
                  <a:lnTo>
                    <a:pt x="432" y="9728"/>
                  </a:lnTo>
                  <a:cubicBezTo>
                    <a:pt x="222" y="9728"/>
                    <a:pt x="48" y="9882"/>
                    <a:pt x="23" y="10092"/>
                  </a:cubicBezTo>
                  <a:cubicBezTo>
                    <a:pt x="0" y="10337"/>
                    <a:pt x="188" y="10536"/>
                    <a:pt x="421" y="10536"/>
                  </a:cubicBezTo>
                  <a:lnTo>
                    <a:pt x="1905" y="10536"/>
                  </a:lnTo>
                  <a:lnTo>
                    <a:pt x="3285" y="11927"/>
                  </a:lnTo>
                  <a:lnTo>
                    <a:pt x="3285" y="13389"/>
                  </a:lnTo>
                  <a:cubicBezTo>
                    <a:pt x="3285" y="13599"/>
                    <a:pt x="3437" y="13773"/>
                    <a:pt x="3636" y="13795"/>
                  </a:cubicBezTo>
                  <a:cubicBezTo>
                    <a:pt x="3655" y="13798"/>
                    <a:pt x="3675" y="13800"/>
                    <a:pt x="3694" y="13800"/>
                  </a:cubicBezTo>
                  <a:cubicBezTo>
                    <a:pt x="3912" y="13800"/>
                    <a:pt x="4090" y="13614"/>
                    <a:pt x="4090" y="13400"/>
                  </a:cubicBezTo>
                  <a:lnTo>
                    <a:pt x="4090" y="12160"/>
                  </a:lnTo>
                  <a:lnTo>
                    <a:pt x="4898" y="12160"/>
                  </a:lnTo>
                  <a:lnTo>
                    <a:pt x="4898" y="13389"/>
                  </a:lnTo>
                  <a:cubicBezTo>
                    <a:pt x="4898" y="13599"/>
                    <a:pt x="5050" y="13773"/>
                    <a:pt x="5260" y="13795"/>
                  </a:cubicBezTo>
                  <a:cubicBezTo>
                    <a:pt x="5280" y="13798"/>
                    <a:pt x="5299" y="13800"/>
                    <a:pt x="5318" y="13800"/>
                  </a:cubicBezTo>
                  <a:cubicBezTo>
                    <a:pt x="5537" y="13800"/>
                    <a:pt x="5703" y="13614"/>
                    <a:pt x="5703" y="13400"/>
                  </a:cubicBezTo>
                  <a:lnTo>
                    <a:pt x="5703" y="12160"/>
                  </a:lnTo>
                  <a:lnTo>
                    <a:pt x="6511" y="12160"/>
                  </a:lnTo>
                  <a:lnTo>
                    <a:pt x="6511" y="13389"/>
                  </a:lnTo>
                  <a:cubicBezTo>
                    <a:pt x="6511" y="13599"/>
                    <a:pt x="6663" y="13773"/>
                    <a:pt x="6873" y="13795"/>
                  </a:cubicBezTo>
                  <a:cubicBezTo>
                    <a:pt x="6893" y="13798"/>
                    <a:pt x="6913" y="13800"/>
                    <a:pt x="6932" y="13800"/>
                  </a:cubicBezTo>
                  <a:cubicBezTo>
                    <a:pt x="7152" y="13800"/>
                    <a:pt x="7331" y="13614"/>
                    <a:pt x="7331" y="13400"/>
                  </a:cubicBezTo>
                  <a:lnTo>
                    <a:pt x="7331" y="12160"/>
                  </a:lnTo>
                  <a:lnTo>
                    <a:pt x="8136" y="12160"/>
                  </a:lnTo>
                  <a:lnTo>
                    <a:pt x="8136" y="13389"/>
                  </a:lnTo>
                  <a:cubicBezTo>
                    <a:pt x="8136" y="13599"/>
                    <a:pt x="8287" y="13773"/>
                    <a:pt x="8498" y="13795"/>
                  </a:cubicBezTo>
                  <a:cubicBezTo>
                    <a:pt x="8516" y="13798"/>
                    <a:pt x="8535" y="13800"/>
                    <a:pt x="8554" y="13800"/>
                  </a:cubicBezTo>
                  <a:cubicBezTo>
                    <a:pt x="8766" y="13800"/>
                    <a:pt x="8944" y="13614"/>
                    <a:pt x="8944" y="13400"/>
                  </a:cubicBezTo>
                  <a:lnTo>
                    <a:pt x="8944" y="12160"/>
                  </a:lnTo>
                  <a:lnTo>
                    <a:pt x="9749" y="12160"/>
                  </a:lnTo>
                  <a:lnTo>
                    <a:pt x="9749" y="13389"/>
                  </a:lnTo>
                  <a:cubicBezTo>
                    <a:pt x="9749" y="13599"/>
                    <a:pt x="9900" y="13773"/>
                    <a:pt x="10111" y="13795"/>
                  </a:cubicBezTo>
                  <a:cubicBezTo>
                    <a:pt x="10130" y="13798"/>
                    <a:pt x="10150" y="13800"/>
                    <a:pt x="10169" y="13800"/>
                  </a:cubicBezTo>
                  <a:cubicBezTo>
                    <a:pt x="10388" y="13800"/>
                    <a:pt x="10557" y="13614"/>
                    <a:pt x="10557" y="13400"/>
                  </a:cubicBezTo>
                  <a:lnTo>
                    <a:pt x="10557" y="11927"/>
                  </a:lnTo>
                  <a:lnTo>
                    <a:pt x="11945" y="10536"/>
                  </a:lnTo>
                  <a:lnTo>
                    <a:pt x="13407" y="10536"/>
                  </a:lnTo>
                  <a:cubicBezTo>
                    <a:pt x="13617" y="10536"/>
                    <a:pt x="13794" y="10384"/>
                    <a:pt x="13816" y="10185"/>
                  </a:cubicBezTo>
                  <a:cubicBezTo>
                    <a:pt x="13853" y="9938"/>
                    <a:pt x="13654" y="9728"/>
                    <a:pt x="13418" y="9728"/>
                  </a:cubicBezTo>
                  <a:lnTo>
                    <a:pt x="12181" y="9728"/>
                  </a:lnTo>
                  <a:lnTo>
                    <a:pt x="12181" y="8923"/>
                  </a:lnTo>
                  <a:lnTo>
                    <a:pt x="13407" y="8923"/>
                  </a:lnTo>
                  <a:cubicBezTo>
                    <a:pt x="13617" y="8923"/>
                    <a:pt x="13794" y="8771"/>
                    <a:pt x="13816" y="8561"/>
                  </a:cubicBezTo>
                  <a:cubicBezTo>
                    <a:pt x="13853" y="8314"/>
                    <a:pt x="13654" y="8115"/>
                    <a:pt x="13418" y="8115"/>
                  </a:cubicBezTo>
                  <a:lnTo>
                    <a:pt x="12181" y="8115"/>
                  </a:lnTo>
                  <a:lnTo>
                    <a:pt x="12181" y="7310"/>
                  </a:lnTo>
                  <a:lnTo>
                    <a:pt x="13407" y="7310"/>
                  </a:lnTo>
                  <a:cubicBezTo>
                    <a:pt x="13617" y="7310"/>
                    <a:pt x="13794" y="7158"/>
                    <a:pt x="13816" y="6948"/>
                  </a:cubicBezTo>
                  <a:cubicBezTo>
                    <a:pt x="13853" y="6701"/>
                    <a:pt x="13654" y="6490"/>
                    <a:pt x="13418" y="6490"/>
                  </a:cubicBezTo>
                  <a:lnTo>
                    <a:pt x="12181" y="6490"/>
                  </a:lnTo>
                  <a:lnTo>
                    <a:pt x="12181" y="5685"/>
                  </a:lnTo>
                  <a:lnTo>
                    <a:pt x="13407" y="5685"/>
                  </a:lnTo>
                  <a:cubicBezTo>
                    <a:pt x="13617" y="5685"/>
                    <a:pt x="13794" y="5534"/>
                    <a:pt x="13816" y="5335"/>
                  </a:cubicBezTo>
                  <a:cubicBezTo>
                    <a:pt x="13853" y="5088"/>
                    <a:pt x="13654" y="4877"/>
                    <a:pt x="13418" y="4877"/>
                  </a:cubicBezTo>
                  <a:lnTo>
                    <a:pt x="12181" y="4877"/>
                  </a:lnTo>
                  <a:lnTo>
                    <a:pt x="12181" y="4072"/>
                  </a:lnTo>
                  <a:lnTo>
                    <a:pt x="13407" y="4072"/>
                  </a:lnTo>
                  <a:cubicBezTo>
                    <a:pt x="13617" y="4072"/>
                    <a:pt x="13794" y="3921"/>
                    <a:pt x="13816" y="3710"/>
                  </a:cubicBezTo>
                  <a:cubicBezTo>
                    <a:pt x="13853" y="3463"/>
                    <a:pt x="13654" y="3264"/>
                    <a:pt x="13418" y="3264"/>
                  </a:cubicBezTo>
                  <a:lnTo>
                    <a:pt x="11945" y="3264"/>
                  </a:lnTo>
                  <a:lnTo>
                    <a:pt x="10557" y="1873"/>
                  </a:lnTo>
                  <a:lnTo>
                    <a:pt x="10557" y="414"/>
                  </a:lnTo>
                  <a:cubicBezTo>
                    <a:pt x="10557" y="204"/>
                    <a:pt x="10402" y="27"/>
                    <a:pt x="10206" y="5"/>
                  </a:cubicBezTo>
                  <a:cubicBezTo>
                    <a:pt x="10186" y="2"/>
                    <a:pt x="10167" y="0"/>
                    <a:pt x="10147" y="0"/>
                  </a:cubicBezTo>
                  <a:cubicBezTo>
                    <a:pt x="9927" y="0"/>
                    <a:pt x="9749" y="186"/>
                    <a:pt x="9749" y="400"/>
                  </a:cubicBezTo>
                  <a:lnTo>
                    <a:pt x="9749" y="1640"/>
                  </a:lnTo>
                  <a:lnTo>
                    <a:pt x="8944" y="1640"/>
                  </a:lnTo>
                  <a:lnTo>
                    <a:pt x="8944" y="414"/>
                  </a:lnTo>
                  <a:cubicBezTo>
                    <a:pt x="8944" y="204"/>
                    <a:pt x="8789" y="27"/>
                    <a:pt x="8579" y="5"/>
                  </a:cubicBezTo>
                  <a:cubicBezTo>
                    <a:pt x="8560" y="2"/>
                    <a:pt x="8542" y="0"/>
                    <a:pt x="8523" y="0"/>
                  </a:cubicBezTo>
                  <a:cubicBezTo>
                    <a:pt x="8314" y="0"/>
                    <a:pt x="8136" y="186"/>
                    <a:pt x="8136" y="400"/>
                  </a:cubicBezTo>
                  <a:lnTo>
                    <a:pt x="8136" y="1640"/>
                  </a:lnTo>
                  <a:lnTo>
                    <a:pt x="7331" y="1640"/>
                  </a:lnTo>
                  <a:lnTo>
                    <a:pt x="7331" y="414"/>
                  </a:lnTo>
                  <a:cubicBezTo>
                    <a:pt x="7331" y="204"/>
                    <a:pt x="7176" y="27"/>
                    <a:pt x="6966" y="5"/>
                  </a:cubicBezTo>
                  <a:cubicBezTo>
                    <a:pt x="6946" y="2"/>
                    <a:pt x="6927" y="0"/>
                    <a:pt x="6908" y="0"/>
                  </a:cubicBezTo>
                  <a:cubicBezTo>
                    <a:pt x="6689" y="0"/>
                    <a:pt x="6511" y="186"/>
                    <a:pt x="6511" y="400"/>
                  </a:cubicBezTo>
                  <a:lnTo>
                    <a:pt x="6511" y="1640"/>
                  </a:lnTo>
                  <a:lnTo>
                    <a:pt x="5703" y="1640"/>
                  </a:lnTo>
                  <a:lnTo>
                    <a:pt x="5703" y="414"/>
                  </a:lnTo>
                  <a:cubicBezTo>
                    <a:pt x="5703" y="204"/>
                    <a:pt x="5552" y="27"/>
                    <a:pt x="5353" y="5"/>
                  </a:cubicBezTo>
                  <a:cubicBezTo>
                    <a:pt x="5333" y="2"/>
                    <a:pt x="5314" y="0"/>
                    <a:pt x="5295" y="0"/>
                  </a:cubicBezTo>
                  <a:cubicBezTo>
                    <a:pt x="5076" y="0"/>
                    <a:pt x="4898" y="186"/>
                    <a:pt x="4898" y="400"/>
                  </a:cubicBezTo>
                  <a:lnTo>
                    <a:pt x="4898" y="1640"/>
                  </a:lnTo>
                  <a:lnTo>
                    <a:pt x="4090" y="1640"/>
                  </a:lnTo>
                  <a:lnTo>
                    <a:pt x="4090" y="414"/>
                  </a:lnTo>
                  <a:cubicBezTo>
                    <a:pt x="4090" y="204"/>
                    <a:pt x="3939" y="27"/>
                    <a:pt x="3728" y="5"/>
                  </a:cubicBezTo>
                  <a:cubicBezTo>
                    <a:pt x="3709" y="2"/>
                    <a:pt x="3690" y="0"/>
                    <a:pt x="3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pic>
        <p:nvPicPr>
          <p:cNvPr id="728" name="Google Shape;7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225" y="2925725"/>
            <a:ext cx="3631903" cy="13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734" name="Google Shape;734;p30"/>
          <p:cNvSpPr txBox="1"/>
          <p:nvPr>
            <p:ph idx="4" type="subTitle"/>
          </p:nvPr>
        </p:nvSpPr>
        <p:spPr>
          <a:xfrm>
            <a:off x="1090025" y="1537050"/>
            <a:ext cx="3703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Preprocess Text Data</a:t>
            </a:r>
            <a:endParaRPr/>
          </a:p>
        </p:txBody>
      </p:sp>
      <p:sp>
        <p:nvSpPr>
          <p:cNvPr id="735" name="Google Shape;735;p30"/>
          <p:cNvSpPr txBox="1"/>
          <p:nvPr>
            <p:ph idx="1" type="subTitle"/>
          </p:nvPr>
        </p:nvSpPr>
        <p:spPr>
          <a:xfrm>
            <a:off x="1090025" y="1945400"/>
            <a:ext cx="60285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/>
              <a:t>Lowercase Conversion: Convert text to lowercase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df['review'] = df['review'].str.lower()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/>
              <a:t>Remove HTML Tags: Strip HTML tags from reviews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df['review'] = df['review'].str.replace('&lt;.*?&gt;', '', regex=True)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/>
              <a:t>Remove URLs: Remove website links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df['review'] = df['review'].str.replace('https?://\S+|www\.\S+', '', regex=True)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/>
              <a:t>Remove Punctuation: Eliminate punctuation from text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function </a:t>
            </a:r>
            <a:r>
              <a:rPr b="1" lang="en"/>
              <a:t>remove_punc(text) using string.punctuation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6" name="Google Shape;736;p30"/>
          <p:cNvGrpSpPr/>
          <p:nvPr/>
        </p:nvGrpSpPr>
        <p:grpSpPr>
          <a:xfrm>
            <a:off x="1166213" y="1237975"/>
            <a:ext cx="346325" cy="345000"/>
            <a:chOff x="1725463" y="2681050"/>
            <a:chExt cx="346325" cy="345000"/>
          </a:xfrm>
        </p:grpSpPr>
        <p:sp>
          <p:nvSpPr>
            <p:cNvPr id="737" name="Google Shape;737;p30"/>
            <p:cNvSpPr/>
            <p:nvPr/>
          </p:nvSpPr>
          <p:spPr>
            <a:xfrm>
              <a:off x="1807588" y="2762650"/>
              <a:ext cx="181800" cy="181800"/>
            </a:xfrm>
            <a:custGeom>
              <a:rect b="b" l="l" r="r" t="t"/>
              <a:pathLst>
                <a:path extrusionOk="0" h="7272" w="7272">
                  <a:moveTo>
                    <a:pt x="6032" y="808"/>
                  </a:moveTo>
                  <a:lnTo>
                    <a:pt x="6464" y="1240"/>
                  </a:lnTo>
                  <a:lnTo>
                    <a:pt x="6464" y="1613"/>
                  </a:lnTo>
                  <a:lnTo>
                    <a:pt x="2418" y="1613"/>
                  </a:lnTo>
                  <a:lnTo>
                    <a:pt x="2418" y="808"/>
                  </a:lnTo>
                  <a:close/>
                  <a:moveTo>
                    <a:pt x="1613" y="808"/>
                  </a:moveTo>
                  <a:lnTo>
                    <a:pt x="1613" y="4851"/>
                  </a:lnTo>
                  <a:lnTo>
                    <a:pt x="805" y="4851"/>
                  </a:lnTo>
                  <a:lnTo>
                    <a:pt x="805" y="1240"/>
                  </a:lnTo>
                  <a:lnTo>
                    <a:pt x="1240" y="808"/>
                  </a:lnTo>
                  <a:close/>
                  <a:moveTo>
                    <a:pt x="4851" y="2421"/>
                  </a:moveTo>
                  <a:lnTo>
                    <a:pt x="4851" y="4851"/>
                  </a:lnTo>
                  <a:lnTo>
                    <a:pt x="2418" y="4851"/>
                  </a:lnTo>
                  <a:lnTo>
                    <a:pt x="2418" y="2421"/>
                  </a:lnTo>
                  <a:close/>
                  <a:moveTo>
                    <a:pt x="4851" y="5659"/>
                  </a:moveTo>
                  <a:lnTo>
                    <a:pt x="4851" y="6464"/>
                  </a:lnTo>
                  <a:lnTo>
                    <a:pt x="1240" y="6464"/>
                  </a:lnTo>
                  <a:lnTo>
                    <a:pt x="805" y="6032"/>
                  </a:lnTo>
                  <a:lnTo>
                    <a:pt x="805" y="5659"/>
                  </a:lnTo>
                  <a:close/>
                  <a:moveTo>
                    <a:pt x="6464" y="2421"/>
                  </a:moveTo>
                  <a:lnTo>
                    <a:pt x="6464" y="6032"/>
                  </a:lnTo>
                  <a:lnTo>
                    <a:pt x="6032" y="6464"/>
                  </a:lnTo>
                  <a:lnTo>
                    <a:pt x="5659" y="6464"/>
                  </a:lnTo>
                  <a:lnTo>
                    <a:pt x="5659" y="2421"/>
                  </a:lnTo>
                  <a:close/>
                  <a:moveTo>
                    <a:pt x="1075" y="0"/>
                  </a:moveTo>
                  <a:cubicBezTo>
                    <a:pt x="960" y="0"/>
                    <a:pt x="864" y="37"/>
                    <a:pt x="783" y="118"/>
                  </a:cubicBezTo>
                  <a:lnTo>
                    <a:pt x="118" y="783"/>
                  </a:lnTo>
                  <a:cubicBezTo>
                    <a:pt x="34" y="867"/>
                    <a:pt x="0" y="960"/>
                    <a:pt x="0" y="1078"/>
                  </a:cubicBezTo>
                  <a:lnTo>
                    <a:pt x="0" y="6197"/>
                  </a:lnTo>
                  <a:cubicBezTo>
                    <a:pt x="0" y="6312"/>
                    <a:pt x="34" y="6408"/>
                    <a:pt x="118" y="6489"/>
                  </a:cubicBezTo>
                  <a:lnTo>
                    <a:pt x="783" y="7154"/>
                  </a:lnTo>
                  <a:cubicBezTo>
                    <a:pt x="864" y="7235"/>
                    <a:pt x="960" y="7272"/>
                    <a:pt x="1075" y="7272"/>
                  </a:cubicBezTo>
                  <a:lnTo>
                    <a:pt x="6206" y="7272"/>
                  </a:lnTo>
                  <a:cubicBezTo>
                    <a:pt x="6312" y="7272"/>
                    <a:pt x="6416" y="7235"/>
                    <a:pt x="6486" y="7154"/>
                  </a:cubicBezTo>
                  <a:lnTo>
                    <a:pt x="7154" y="6489"/>
                  </a:lnTo>
                  <a:cubicBezTo>
                    <a:pt x="7235" y="6408"/>
                    <a:pt x="7272" y="6312"/>
                    <a:pt x="7272" y="6197"/>
                  </a:cubicBezTo>
                  <a:lnTo>
                    <a:pt x="7272" y="1078"/>
                  </a:lnTo>
                  <a:cubicBezTo>
                    <a:pt x="7272" y="960"/>
                    <a:pt x="7235" y="867"/>
                    <a:pt x="7154" y="783"/>
                  </a:cubicBezTo>
                  <a:lnTo>
                    <a:pt x="6486" y="118"/>
                  </a:lnTo>
                  <a:cubicBezTo>
                    <a:pt x="6416" y="37"/>
                    <a:pt x="6312" y="0"/>
                    <a:pt x="6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38" name="Google Shape;738;p30"/>
            <p:cNvSpPr/>
            <p:nvPr/>
          </p:nvSpPr>
          <p:spPr>
            <a:xfrm>
              <a:off x="1725463" y="2681050"/>
              <a:ext cx="346325" cy="345000"/>
            </a:xfrm>
            <a:custGeom>
              <a:rect b="b" l="l" r="r" t="t"/>
              <a:pathLst>
                <a:path extrusionOk="0" h="13800" w="13853">
                  <a:moveTo>
                    <a:pt x="9996" y="2448"/>
                  </a:moveTo>
                  <a:lnTo>
                    <a:pt x="11373" y="3837"/>
                  </a:lnTo>
                  <a:lnTo>
                    <a:pt x="11373" y="9963"/>
                  </a:lnTo>
                  <a:lnTo>
                    <a:pt x="9996" y="11355"/>
                  </a:lnTo>
                  <a:lnTo>
                    <a:pt x="3858" y="11355"/>
                  </a:lnTo>
                  <a:lnTo>
                    <a:pt x="2466" y="9963"/>
                  </a:lnTo>
                  <a:lnTo>
                    <a:pt x="2466" y="3837"/>
                  </a:lnTo>
                  <a:lnTo>
                    <a:pt x="3858" y="2448"/>
                  </a:lnTo>
                  <a:close/>
                  <a:moveTo>
                    <a:pt x="3671" y="0"/>
                  </a:moveTo>
                  <a:cubicBezTo>
                    <a:pt x="3454" y="0"/>
                    <a:pt x="3285" y="186"/>
                    <a:pt x="3285" y="400"/>
                  </a:cubicBezTo>
                  <a:lnTo>
                    <a:pt x="3285" y="1873"/>
                  </a:lnTo>
                  <a:lnTo>
                    <a:pt x="1905" y="3264"/>
                  </a:lnTo>
                  <a:lnTo>
                    <a:pt x="432" y="3264"/>
                  </a:lnTo>
                  <a:cubicBezTo>
                    <a:pt x="222" y="3264"/>
                    <a:pt x="48" y="3416"/>
                    <a:pt x="23" y="3615"/>
                  </a:cubicBezTo>
                  <a:cubicBezTo>
                    <a:pt x="0" y="3862"/>
                    <a:pt x="188" y="4072"/>
                    <a:pt x="421" y="4072"/>
                  </a:cubicBezTo>
                  <a:lnTo>
                    <a:pt x="1661" y="4072"/>
                  </a:lnTo>
                  <a:lnTo>
                    <a:pt x="1661" y="4877"/>
                  </a:lnTo>
                  <a:lnTo>
                    <a:pt x="432" y="4877"/>
                  </a:lnTo>
                  <a:cubicBezTo>
                    <a:pt x="222" y="4877"/>
                    <a:pt x="48" y="5029"/>
                    <a:pt x="23" y="5239"/>
                  </a:cubicBezTo>
                  <a:cubicBezTo>
                    <a:pt x="0" y="5486"/>
                    <a:pt x="188" y="5685"/>
                    <a:pt x="421" y="5685"/>
                  </a:cubicBezTo>
                  <a:lnTo>
                    <a:pt x="1661" y="5685"/>
                  </a:lnTo>
                  <a:lnTo>
                    <a:pt x="1661" y="6490"/>
                  </a:lnTo>
                  <a:lnTo>
                    <a:pt x="432" y="6490"/>
                  </a:lnTo>
                  <a:cubicBezTo>
                    <a:pt x="222" y="6490"/>
                    <a:pt x="48" y="6642"/>
                    <a:pt x="23" y="6852"/>
                  </a:cubicBezTo>
                  <a:cubicBezTo>
                    <a:pt x="0" y="7099"/>
                    <a:pt x="188" y="7310"/>
                    <a:pt x="421" y="7310"/>
                  </a:cubicBezTo>
                  <a:lnTo>
                    <a:pt x="1661" y="7310"/>
                  </a:lnTo>
                  <a:lnTo>
                    <a:pt x="1661" y="8115"/>
                  </a:lnTo>
                  <a:lnTo>
                    <a:pt x="432" y="8115"/>
                  </a:lnTo>
                  <a:cubicBezTo>
                    <a:pt x="222" y="8115"/>
                    <a:pt x="48" y="8269"/>
                    <a:pt x="23" y="8465"/>
                  </a:cubicBezTo>
                  <a:cubicBezTo>
                    <a:pt x="0" y="8712"/>
                    <a:pt x="188" y="8923"/>
                    <a:pt x="421" y="8923"/>
                  </a:cubicBezTo>
                  <a:lnTo>
                    <a:pt x="1661" y="8923"/>
                  </a:lnTo>
                  <a:lnTo>
                    <a:pt x="1661" y="9728"/>
                  </a:lnTo>
                  <a:lnTo>
                    <a:pt x="432" y="9728"/>
                  </a:lnTo>
                  <a:cubicBezTo>
                    <a:pt x="222" y="9728"/>
                    <a:pt x="48" y="9882"/>
                    <a:pt x="23" y="10092"/>
                  </a:cubicBezTo>
                  <a:cubicBezTo>
                    <a:pt x="0" y="10337"/>
                    <a:pt x="188" y="10536"/>
                    <a:pt x="421" y="10536"/>
                  </a:cubicBezTo>
                  <a:lnTo>
                    <a:pt x="1905" y="10536"/>
                  </a:lnTo>
                  <a:lnTo>
                    <a:pt x="3285" y="11927"/>
                  </a:lnTo>
                  <a:lnTo>
                    <a:pt x="3285" y="13389"/>
                  </a:lnTo>
                  <a:cubicBezTo>
                    <a:pt x="3285" y="13599"/>
                    <a:pt x="3437" y="13773"/>
                    <a:pt x="3636" y="13795"/>
                  </a:cubicBezTo>
                  <a:cubicBezTo>
                    <a:pt x="3655" y="13798"/>
                    <a:pt x="3675" y="13800"/>
                    <a:pt x="3694" y="13800"/>
                  </a:cubicBezTo>
                  <a:cubicBezTo>
                    <a:pt x="3912" y="13800"/>
                    <a:pt x="4090" y="13614"/>
                    <a:pt x="4090" y="13400"/>
                  </a:cubicBezTo>
                  <a:lnTo>
                    <a:pt x="4090" y="12160"/>
                  </a:lnTo>
                  <a:lnTo>
                    <a:pt x="4898" y="12160"/>
                  </a:lnTo>
                  <a:lnTo>
                    <a:pt x="4898" y="13389"/>
                  </a:lnTo>
                  <a:cubicBezTo>
                    <a:pt x="4898" y="13599"/>
                    <a:pt x="5050" y="13773"/>
                    <a:pt x="5260" y="13795"/>
                  </a:cubicBezTo>
                  <a:cubicBezTo>
                    <a:pt x="5280" y="13798"/>
                    <a:pt x="5299" y="13800"/>
                    <a:pt x="5318" y="13800"/>
                  </a:cubicBezTo>
                  <a:cubicBezTo>
                    <a:pt x="5537" y="13800"/>
                    <a:pt x="5703" y="13614"/>
                    <a:pt x="5703" y="13400"/>
                  </a:cubicBezTo>
                  <a:lnTo>
                    <a:pt x="5703" y="12160"/>
                  </a:lnTo>
                  <a:lnTo>
                    <a:pt x="6511" y="12160"/>
                  </a:lnTo>
                  <a:lnTo>
                    <a:pt x="6511" y="13389"/>
                  </a:lnTo>
                  <a:cubicBezTo>
                    <a:pt x="6511" y="13599"/>
                    <a:pt x="6663" y="13773"/>
                    <a:pt x="6873" y="13795"/>
                  </a:cubicBezTo>
                  <a:cubicBezTo>
                    <a:pt x="6893" y="13798"/>
                    <a:pt x="6913" y="13800"/>
                    <a:pt x="6932" y="13800"/>
                  </a:cubicBezTo>
                  <a:cubicBezTo>
                    <a:pt x="7152" y="13800"/>
                    <a:pt x="7331" y="13614"/>
                    <a:pt x="7331" y="13400"/>
                  </a:cubicBezTo>
                  <a:lnTo>
                    <a:pt x="7331" y="12160"/>
                  </a:lnTo>
                  <a:lnTo>
                    <a:pt x="8136" y="12160"/>
                  </a:lnTo>
                  <a:lnTo>
                    <a:pt x="8136" y="13389"/>
                  </a:lnTo>
                  <a:cubicBezTo>
                    <a:pt x="8136" y="13599"/>
                    <a:pt x="8287" y="13773"/>
                    <a:pt x="8498" y="13795"/>
                  </a:cubicBezTo>
                  <a:cubicBezTo>
                    <a:pt x="8516" y="13798"/>
                    <a:pt x="8535" y="13800"/>
                    <a:pt x="8554" y="13800"/>
                  </a:cubicBezTo>
                  <a:cubicBezTo>
                    <a:pt x="8766" y="13800"/>
                    <a:pt x="8944" y="13614"/>
                    <a:pt x="8944" y="13400"/>
                  </a:cubicBezTo>
                  <a:lnTo>
                    <a:pt x="8944" y="12160"/>
                  </a:lnTo>
                  <a:lnTo>
                    <a:pt x="9749" y="12160"/>
                  </a:lnTo>
                  <a:lnTo>
                    <a:pt x="9749" y="13389"/>
                  </a:lnTo>
                  <a:cubicBezTo>
                    <a:pt x="9749" y="13599"/>
                    <a:pt x="9900" y="13773"/>
                    <a:pt x="10111" y="13795"/>
                  </a:cubicBezTo>
                  <a:cubicBezTo>
                    <a:pt x="10130" y="13798"/>
                    <a:pt x="10150" y="13800"/>
                    <a:pt x="10169" y="13800"/>
                  </a:cubicBezTo>
                  <a:cubicBezTo>
                    <a:pt x="10388" y="13800"/>
                    <a:pt x="10557" y="13614"/>
                    <a:pt x="10557" y="13400"/>
                  </a:cubicBezTo>
                  <a:lnTo>
                    <a:pt x="10557" y="11927"/>
                  </a:lnTo>
                  <a:lnTo>
                    <a:pt x="11945" y="10536"/>
                  </a:lnTo>
                  <a:lnTo>
                    <a:pt x="13407" y="10536"/>
                  </a:lnTo>
                  <a:cubicBezTo>
                    <a:pt x="13617" y="10536"/>
                    <a:pt x="13794" y="10384"/>
                    <a:pt x="13816" y="10185"/>
                  </a:cubicBezTo>
                  <a:cubicBezTo>
                    <a:pt x="13853" y="9938"/>
                    <a:pt x="13654" y="9728"/>
                    <a:pt x="13418" y="9728"/>
                  </a:cubicBezTo>
                  <a:lnTo>
                    <a:pt x="12181" y="9728"/>
                  </a:lnTo>
                  <a:lnTo>
                    <a:pt x="12181" y="8923"/>
                  </a:lnTo>
                  <a:lnTo>
                    <a:pt x="13407" y="8923"/>
                  </a:lnTo>
                  <a:cubicBezTo>
                    <a:pt x="13617" y="8923"/>
                    <a:pt x="13794" y="8771"/>
                    <a:pt x="13816" y="8561"/>
                  </a:cubicBezTo>
                  <a:cubicBezTo>
                    <a:pt x="13853" y="8314"/>
                    <a:pt x="13654" y="8115"/>
                    <a:pt x="13418" y="8115"/>
                  </a:cubicBezTo>
                  <a:lnTo>
                    <a:pt x="12181" y="8115"/>
                  </a:lnTo>
                  <a:lnTo>
                    <a:pt x="12181" y="7310"/>
                  </a:lnTo>
                  <a:lnTo>
                    <a:pt x="13407" y="7310"/>
                  </a:lnTo>
                  <a:cubicBezTo>
                    <a:pt x="13617" y="7310"/>
                    <a:pt x="13794" y="7158"/>
                    <a:pt x="13816" y="6948"/>
                  </a:cubicBezTo>
                  <a:cubicBezTo>
                    <a:pt x="13853" y="6701"/>
                    <a:pt x="13654" y="6490"/>
                    <a:pt x="13418" y="6490"/>
                  </a:cubicBezTo>
                  <a:lnTo>
                    <a:pt x="12181" y="6490"/>
                  </a:lnTo>
                  <a:lnTo>
                    <a:pt x="12181" y="5685"/>
                  </a:lnTo>
                  <a:lnTo>
                    <a:pt x="13407" y="5685"/>
                  </a:lnTo>
                  <a:cubicBezTo>
                    <a:pt x="13617" y="5685"/>
                    <a:pt x="13794" y="5534"/>
                    <a:pt x="13816" y="5335"/>
                  </a:cubicBezTo>
                  <a:cubicBezTo>
                    <a:pt x="13853" y="5088"/>
                    <a:pt x="13654" y="4877"/>
                    <a:pt x="13418" y="4877"/>
                  </a:cubicBezTo>
                  <a:lnTo>
                    <a:pt x="12181" y="4877"/>
                  </a:lnTo>
                  <a:lnTo>
                    <a:pt x="12181" y="4072"/>
                  </a:lnTo>
                  <a:lnTo>
                    <a:pt x="13407" y="4072"/>
                  </a:lnTo>
                  <a:cubicBezTo>
                    <a:pt x="13617" y="4072"/>
                    <a:pt x="13794" y="3921"/>
                    <a:pt x="13816" y="3710"/>
                  </a:cubicBezTo>
                  <a:cubicBezTo>
                    <a:pt x="13853" y="3463"/>
                    <a:pt x="13654" y="3264"/>
                    <a:pt x="13418" y="3264"/>
                  </a:cubicBezTo>
                  <a:lnTo>
                    <a:pt x="11945" y="3264"/>
                  </a:lnTo>
                  <a:lnTo>
                    <a:pt x="10557" y="1873"/>
                  </a:lnTo>
                  <a:lnTo>
                    <a:pt x="10557" y="414"/>
                  </a:lnTo>
                  <a:cubicBezTo>
                    <a:pt x="10557" y="204"/>
                    <a:pt x="10402" y="27"/>
                    <a:pt x="10206" y="5"/>
                  </a:cubicBezTo>
                  <a:cubicBezTo>
                    <a:pt x="10186" y="2"/>
                    <a:pt x="10167" y="0"/>
                    <a:pt x="10147" y="0"/>
                  </a:cubicBezTo>
                  <a:cubicBezTo>
                    <a:pt x="9927" y="0"/>
                    <a:pt x="9749" y="186"/>
                    <a:pt x="9749" y="400"/>
                  </a:cubicBezTo>
                  <a:lnTo>
                    <a:pt x="9749" y="1640"/>
                  </a:lnTo>
                  <a:lnTo>
                    <a:pt x="8944" y="1640"/>
                  </a:lnTo>
                  <a:lnTo>
                    <a:pt x="8944" y="414"/>
                  </a:lnTo>
                  <a:cubicBezTo>
                    <a:pt x="8944" y="204"/>
                    <a:pt x="8789" y="27"/>
                    <a:pt x="8579" y="5"/>
                  </a:cubicBezTo>
                  <a:cubicBezTo>
                    <a:pt x="8560" y="2"/>
                    <a:pt x="8542" y="0"/>
                    <a:pt x="8523" y="0"/>
                  </a:cubicBezTo>
                  <a:cubicBezTo>
                    <a:pt x="8314" y="0"/>
                    <a:pt x="8136" y="186"/>
                    <a:pt x="8136" y="400"/>
                  </a:cubicBezTo>
                  <a:lnTo>
                    <a:pt x="8136" y="1640"/>
                  </a:lnTo>
                  <a:lnTo>
                    <a:pt x="7331" y="1640"/>
                  </a:lnTo>
                  <a:lnTo>
                    <a:pt x="7331" y="414"/>
                  </a:lnTo>
                  <a:cubicBezTo>
                    <a:pt x="7331" y="204"/>
                    <a:pt x="7176" y="27"/>
                    <a:pt x="6966" y="5"/>
                  </a:cubicBezTo>
                  <a:cubicBezTo>
                    <a:pt x="6946" y="2"/>
                    <a:pt x="6927" y="0"/>
                    <a:pt x="6908" y="0"/>
                  </a:cubicBezTo>
                  <a:cubicBezTo>
                    <a:pt x="6689" y="0"/>
                    <a:pt x="6511" y="186"/>
                    <a:pt x="6511" y="400"/>
                  </a:cubicBezTo>
                  <a:lnTo>
                    <a:pt x="6511" y="1640"/>
                  </a:lnTo>
                  <a:lnTo>
                    <a:pt x="5703" y="1640"/>
                  </a:lnTo>
                  <a:lnTo>
                    <a:pt x="5703" y="414"/>
                  </a:lnTo>
                  <a:cubicBezTo>
                    <a:pt x="5703" y="204"/>
                    <a:pt x="5552" y="27"/>
                    <a:pt x="5353" y="5"/>
                  </a:cubicBezTo>
                  <a:cubicBezTo>
                    <a:pt x="5333" y="2"/>
                    <a:pt x="5314" y="0"/>
                    <a:pt x="5295" y="0"/>
                  </a:cubicBezTo>
                  <a:cubicBezTo>
                    <a:pt x="5076" y="0"/>
                    <a:pt x="4898" y="186"/>
                    <a:pt x="4898" y="400"/>
                  </a:cubicBezTo>
                  <a:lnTo>
                    <a:pt x="4898" y="1640"/>
                  </a:lnTo>
                  <a:lnTo>
                    <a:pt x="4090" y="1640"/>
                  </a:lnTo>
                  <a:lnTo>
                    <a:pt x="4090" y="414"/>
                  </a:lnTo>
                  <a:cubicBezTo>
                    <a:pt x="4090" y="204"/>
                    <a:pt x="3939" y="27"/>
                    <a:pt x="3728" y="5"/>
                  </a:cubicBezTo>
                  <a:cubicBezTo>
                    <a:pt x="3709" y="2"/>
                    <a:pt x="3690" y="0"/>
                    <a:pt x="3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744" name="Google Shape;744;p31"/>
          <p:cNvSpPr txBox="1"/>
          <p:nvPr>
            <p:ph idx="1" type="subTitle"/>
          </p:nvPr>
        </p:nvSpPr>
        <p:spPr>
          <a:xfrm>
            <a:off x="1090025" y="1714500"/>
            <a:ext cx="60285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/>
              <a:t>Expand Chat Words: Convert chat abbreviations to full words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function </a:t>
            </a:r>
            <a:r>
              <a:rPr b="1" lang="en"/>
              <a:t>chat_conversion(text</a:t>
            </a:r>
            <a:r>
              <a:rPr b="1" lang="en">
                <a:highlight>
                  <a:srgbClr val="00CADA"/>
                </a:highlight>
              </a:rPr>
              <a:t>)</a:t>
            </a:r>
            <a:r>
              <a:rPr lang="en"/>
              <a:t> with predefined </a:t>
            </a:r>
            <a:r>
              <a:rPr b="1" lang="en"/>
              <a:t>chat_words</a:t>
            </a:r>
            <a:r>
              <a:rPr lang="en"/>
              <a:t> dictionary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/>
              <a:t>Remove Stopwords: Filter out common stop words</a:t>
            </a:r>
            <a:br>
              <a:rPr lang="en"/>
            </a:br>
            <a:r>
              <a:rPr lang="en"/>
              <a:t>Use </a:t>
            </a:r>
            <a:r>
              <a:rPr b="1" lang="en"/>
              <a:t>nltk.corpus.stopwords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/>
              <a:t>Remove Emoji: Strip emojis from text</a:t>
            </a:r>
            <a:br>
              <a:rPr lang="en"/>
            </a:br>
            <a:r>
              <a:rPr lang="en"/>
              <a:t>Custom function </a:t>
            </a:r>
            <a:r>
              <a:rPr b="1" lang="en"/>
              <a:t>remove_emoji(text)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/>
              <a:t>Tokenization and Lemmatization: Convert text into tokens and reduce them to their root form</a:t>
            </a:r>
            <a:br>
              <a:rPr lang="en"/>
            </a:br>
            <a:r>
              <a:rPr lang="en"/>
              <a:t>Use </a:t>
            </a:r>
            <a:r>
              <a:rPr b="1" lang="en"/>
              <a:t>nltk.tokenize.word_tokenize</a:t>
            </a:r>
            <a:r>
              <a:rPr lang="en"/>
              <a:t> and </a:t>
            </a:r>
            <a:r>
              <a:rPr b="1" lang="en"/>
              <a:t>nltk.stem.WordNetLem matizer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750" name="Google Shape;750;p32"/>
          <p:cNvSpPr txBox="1"/>
          <p:nvPr>
            <p:ph idx="4" type="subTitle"/>
          </p:nvPr>
        </p:nvSpPr>
        <p:spPr>
          <a:xfrm>
            <a:off x="1090025" y="1537050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</a:t>
            </a:r>
            <a:r>
              <a:rPr lang="en"/>
              <a:t>Feature Extraction</a:t>
            </a:r>
            <a:endParaRPr/>
          </a:p>
        </p:txBody>
      </p:sp>
      <p:sp>
        <p:nvSpPr>
          <p:cNvPr id="751" name="Google Shape;751;p32"/>
          <p:cNvSpPr txBox="1"/>
          <p:nvPr>
            <p:ph idx="1" type="subTitle"/>
          </p:nvPr>
        </p:nvSpPr>
        <p:spPr>
          <a:xfrm>
            <a:off x="1090025" y="1945400"/>
            <a:ext cx="60285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/>
              <a:t>Convert text data into a numerical format for model training</a:t>
            </a:r>
            <a:br>
              <a:rPr lang="en"/>
            </a:br>
            <a:br>
              <a:rPr lang="en"/>
            </a:br>
            <a:r>
              <a:rPr lang="en"/>
              <a:t>-</a:t>
            </a:r>
            <a:r>
              <a:rPr b="1" lang="en"/>
              <a:t>Binary Bag-of-Words Representation:</a:t>
            </a:r>
            <a:r>
              <a:rPr lang="en"/>
              <a:t> Create a sparse matrix representation of the text</a:t>
            </a:r>
            <a:br>
              <a:rPr lang="en"/>
            </a:br>
            <a:br>
              <a:rPr lang="en"/>
            </a:br>
            <a:r>
              <a:rPr lang="en"/>
              <a:t>-Custom function </a:t>
            </a:r>
            <a:r>
              <a:rPr b="1" lang="en"/>
              <a:t>binary_bow_sparse(reviews, vocabulary)</a:t>
            </a:r>
            <a:endParaRPr b="1"/>
          </a:p>
        </p:txBody>
      </p:sp>
      <p:grpSp>
        <p:nvGrpSpPr>
          <p:cNvPr id="752" name="Google Shape;752;p32"/>
          <p:cNvGrpSpPr/>
          <p:nvPr/>
        </p:nvGrpSpPr>
        <p:grpSpPr>
          <a:xfrm>
            <a:off x="1166213" y="1237975"/>
            <a:ext cx="346325" cy="345000"/>
            <a:chOff x="1725463" y="2681050"/>
            <a:chExt cx="346325" cy="345000"/>
          </a:xfrm>
        </p:grpSpPr>
        <p:sp>
          <p:nvSpPr>
            <p:cNvPr id="753" name="Google Shape;753;p32"/>
            <p:cNvSpPr/>
            <p:nvPr/>
          </p:nvSpPr>
          <p:spPr>
            <a:xfrm>
              <a:off x="1807588" y="2762650"/>
              <a:ext cx="181800" cy="181800"/>
            </a:xfrm>
            <a:custGeom>
              <a:rect b="b" l="l" r="r" t="t"/>
              <a:pathLst>
                <a:path extrusionOk="0" h="7272" w="7272">
                  <a:moveTo>
                    <a:pt x="6032" y="808"/>
                  </a:moveTo>
                  <a:lnTo>
                    <a:pt x="6464" y="1240"/>
                  </a:lnTo>
                  <a:lnTo>
                    <a:pt x="6464" y="1613"/>
                  </a:lnTo>
                  <a:lnTo>
                    <a:pt x="2418" y="1613"/>
                  </a:lnTo>
                  <a:lnTo>
                    <a:pt x="2418" y="808"/>
                  </a:lnTo>
                  <a:close/>
                  <a:moveTo>
                    <a:pt x="1613" y="808"/>
                  </a:moveTo>
                  <a:lnTo>
                    <a:pt x="1613" y="4851"/>
                  </a:lnTo>
                  <a:lnTo>
                    <a:pt x="805" y="4851"/>
                  </a:lnTo>
                  <a:lnTo>
                    <a:pt x="805" y="1240"/>
                  </a:lnTo>
                  <a:lnTo>
                    <a:pt x="1240" y="808"/>
                  </a:lnTo>
                  <a:close/>
                  <a:moveTo>
                    <a:pt x="4851" y="2421"/>
                  </a:moveTo>
                  <a:lnTo>
                    <a:pt x="4851" y="4851"/>
                  </a:lnTo>
                  <a:lnTo>
                    <a:pt x="2418" y="4851"/>
                  </a:lnTo>
                  <a:lnTo>
                    <a:pt x="2418" y="2421"/>
                  </a:lnTo>
                  <a:close/>
                  <a:moveTo>
                    <a:pt x="4851" y="5659"/>
                  </a:moveTo>
                  <a:lnTo>
                    <a:pt x="4851" y="6464"/>
                  </a:lnTo>
                  <a:lnTo>
                    <a:pt x="1240" y="6464"/>
                  </a:lnTo>
                  <a:lnTo>
                    <a:pt x="805" y="6032"/>
                  </a:lnTo>
                  <a:lnTo>
                    <a:pt x="805" y="5659"/>
                  </a:lnTo>
                  <a:close/>
                  <a:moveTo>
                    <a:pt x="6464" y="2421"/>
                  </a:moveTo>
                  <a:lnTo>
                    <a:pt x="6464" y="6032"/>
                  </a:lnTo>
                  <a:lnTo>
                    <a:pt x="6032" y="6464"/>
                  </a:lnTo>
                  <a:lnTo>
                    <a:pt x="5659" y="6464"/>
                  </a:lnTo>
                  <a:lnTo>
                    <a:pt x="5659" y="2421"/>
                  </a:lnTo>
                  <a:close/>
                  <a:moveTo>
                    <a:pt x="1075" y="0"/>
                  </a:moveTo>
                  <a:cubicBezTo>
                    <a:pt x="960" y="0"/>
                    <a:pt x="864" y="37"/>
                    <a:pt x="783" y="118"/>
                  </a:cubicBezTo>
                  <a:lnTo>
                    <a:pt x="118" y="783"/>
                  </a:lnTo>
                  <a:cubicBezTo>
                    <a:pt x="34" y="867"/>
                    <a:pt x="0" y="960"/>
                    <a:pt x="0" y="1078"/>
                  </a:cubicBezTo>
                  <a:lnTo>
                    <a:pt x="0" y="6197"/>
                  </a:lnTo>
                  <a:cubicBezTo>
                    <a:pt x="0" y="6312"/>
                    <a:pt x="34" y="6408"/>
                    <a:pt x="118" y="6489"/>
                  </a:cubicBezTo>
                  <a:lnTo>
                    <a:pt x="783" y="7154"/>
                  </a:lnTo>
                  <a:cubicBezTo>
                    <a:pt x="864" y="7235"/>
                    <a:pt x="960" y="7272"/>
                    <a:pt x="1075" y="7272"/>
                  </a:cubicBezTo>
                  <a:lnTo>
                    <a:pt x="6206" y="7272"/>
                  </a:lnTo>
                  <a:cubicBezTo>
                    <a:pt x="6312" y="7272"/>
                    <a:pt x="6416" y="7235"/>
                    <a:pt x="6486" y="7154"/>
                  </a:cubicBezTo>
                  <a:lnTo>
                    <a:pt x="7154" y="6489"/>
                  </a:lnTo>
                  <a:cubicBezTo>
                    <a:pt x="7235" y="6408"/>
                    <a:pt x="7272" y="6312"/>
                    <a:pt x="7272" y="6197"/>
                  </a:cubicBezTo>
                  <a:lnTo>
                    <a:pt x="7272" y="1078"/>
                  </a:lnTo>
                  <a:cubicBezTo>
                    <a:pt x="7272" y="960"/>
                    <a:pt x="7235" y="867"/>
                    <a:pt x="7154" y="783"/>
                  </a:cubicBezTo>
                  <a:lnTo>
                    <a:pt x="6486" y="118"/>
                  </a:lnTo>
                  <a:cubicBezTo>
                    <a:pt x="6416" y="37"/>
                    <a:pt x="6312" y="0"/>
                    <a:pt x="6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1725463" y="2681050"/>
              <a:ext cx="346325" cy="345000"/>
            </a:xfrm>
            <a:custGeom>
              <a:rect b="b" l="l" r="r" t="t"/>
              <a:pathLst>
                <a:path extrusionOk="0" h="13800" w="13853">
                  <a:moveTo>
                    <a:pt x="9996" y="2448"/>
                  </a:moveTo>
                  <a:lnTo>
                    <a:pt x="11373" y="3837"/>
                  </a:lnTo>
                  <a:lnTo>
                    <a:pt x="11373" y="9963"/>
                  </a:lnTo>
                  <a:lnTo>
                    <a:pt x="9996" y="11355"/>
                  </a:lnTo>
                  <a:lnTo>
                    <a:pt x="3858" y="11355"/>
                  </a:lnTo>
                  <a:lnTo>
                    <a:pt x="2466" y="9963"/>
                  </a:lnTo>
                  <a:lnTo>
                    <a:pt x="2466" y="3837"/>
                  </a:lnTo>
                  <a:lnTo>
                    <a:pt x="3858" y="2448"/>
                  </a:lnTo>
                  <a:close/>
                  <a:moveTo>
                    <a:pt x="3671" y="0"/>
                  </a:moveTo>
                  <a:cubicBezTo>
                    <a:pt x="3454" y="0"/>
                    <a:pt x="3285" y="186"/>
                    <a:pt x="3285" y="400"/>
                  </a:cubicBezTo>
                  <a:lnTo>
                    <a:pt x="3285" y="1873"/>
                  </a:lnTo>
                  <a:lnTo>
                    <a:pt x="1905" y="3264"/>
                  </a:lnTo>
                  <a:lnTo>
                    <a:pt x="432" y="3264"/>
                  </a:lnTo>
                  <a:cubicBezTo>
                    <a:pt x="222" y="3264"/>
                    <a:pt x="48" y="3416"/>
                    <a:pt x="23" y="3615"/>
                  </a:cubicBezTo>
                  <a:cubicBezTo>
                    <a:pt x="0" y="3862"/>
                    <a:pt x="188" y="4072"/>
                    <a:pt x="421" y="4072"/>
                  </a:cubicBezTo>
                  <a:lnTo>
                    <a:pt x="1661" y="4072"/>
                  </a:lnTo>
                  <a:lnTo>
                    <a:pt x="1661" y="4877"/>
                  </a:lnTo>
                  <a:lnTo>
                    <a:pt x="432" y="4877"/>
                  </a:lnTo>
                  <a:cubicBezTo>
                    <a:pt x="222" y="4877"/>
                    <a:pt x="48" y="5029"/>
                    <a:pt x="23" y="5239"/>
                  </a:cubicBezTo>
                  <a:cubicBezTo>
                    <a:pt x="0" y="5486"/>
                    <a:pt x="188" y="5685"/>
                    <a:pt x="421" y="5685"/>
                  </a:cubicBezTo>
                  <a:lnTo>
                    <a:pt x="1661" y="5685"/>
                  </a:lnTo>
                  <a:lnTo>
                    <a:pt x="1661" y="6490"/>
                  </a:lnTo>
                  <a:lnTo>
                    <a:pt x="432" y="6490"/>
                  </a:lnTo>
                  <a:cubicBezTo>
                    <a:pt x="222" y="6490"/>
                    <a:pt x="48" y="6642"/>
                    <a:pt x="23" y="6852"/>
                  </a:cubicBezTo>
                  <a:cubicBezTo>
                    <a:pt x="0" y="7099"/>
                    <a:pt x="188" y="7310"/>
                    <a:pt x="421" y="7310"/>
                  </a:cubicBezTo>
                  <a:lnTo>
                    <a:pt x="1661" y="7310"/>
                  </a:lnTo>
                  <a:lnTo>
                    <a:pt x="1661" y="8115"/>
                  </a:lnTo>
                  <a:lnTo>
                    <a:pt x="432" y="8115"/>
                  </a:lnTo>
                  <a:cubicBezTo>
                    <a:pt x="222" y="8115"/>
                    <a:pt x="48" y="8269"/>
                    <a:pt x="23" y="8465"/>
                  </a:cubicBezTo>
                  <a:cubicBezTo>
                    <a:pt x="0" y="8712"/>
                    <a:pt x="188" y="8923"/>
                    <a:pt x="421" y="8923"/>
                  </a:cubicBezTo>
                  <a:lnTo>
                    <a:pt x="1661" y="8923"/>
                  </a:lnTo>
                  <a:lnTo>
                    <a:pt x="1661" y="9728"/>
                  </a:lnTo>
                  <a:lnTo>
                    <a:pt x="432" y="9728"/>
                  </a:lnTo>
                  <a:cubicBezTo>
                    <a:pt x="222" y="9728"/>
                    <a:pt x="48" y="9882"/>
                    <a:pt x="23" y="10092"/>
                  </a:cubicBezTo>
                  <a:cubicBezTo>
                    <a:pt x="0" y="10337"/>
                    <a:pt x="188" y="10536"/>
                    <a:pt x="421" y="10536"/>
                  </a:cubicBezTo>
                  <a:lnTo>
                    <a:pt x="1905" y="10536"/>
                  </a:lnTo>
                  <a:lnTo>
                    <a:pt x="3285" y="11927"/>
                  </a:lnTo>
                  <a:lnTo>
                    <a:pt x="3285" y="13389"/>
                  </a:lnTo>
                  <a:cubicBezTo>
                    <a:pt x="3285" y="13599"/>
                    <a:pt x="3437" y="13773"/>
                    <a:pt x="3636" y="13795"/>
                  </a:cubicBezTo>
                  <a:cubicBezTo>
                    <a:pt x="3655" y="13798"/>
                    <a:pt x="3675" y="13800"/>
                    <a:pt x="3694" y="13800"/>
                  </a:cubicBezTo>
                  <a:cubicBezTo>
                    <a:pt x="3912" y="13800"/>
                    <a:pt x="4090" y="13614"/>
                    <a:pt x="4090" y="13400"/>
                  </a:cubicBezTo>
                  <a:lnTo>
                    <a:pt x="4090" y="12160"/>
                  </a:lnTo>
                  <a:lnTo>
                    <a:pt x="4898" y="12160"/>
                  </a:lnTo>
                  <a:lnTo>
                    <a:pt x="4898" y="13389"/>
                  </a:lnTo>
                  <a:cubicBezTo>
                    <a:pt x="4898" y="13599"/>
                    <a:pt x="5050" y="13773"/>
                    <a:pt x="5260" y="13795"/>
                  </a:cubicBezTo>
                  <a:cubicBezTo>
                    <a:pt x="5280" y="13798"/>
                    <a:pt x="5299" y="13800"/>
                    <a:pt x="5318" y="13800"/>
                  </a:cubicBezTo>
                  <a:cubicBezTo>
                    <a:pt x="5537" y="13800"/>
                    <a:pt x="5703" y="13614"/>
                    <a:pt x="5703" y="13400"/>
                  </a:cubicBezTo>
                  <a:lnTo>
                    <a:pt x="5703" y="12160"/>
                  </a:lnTo>
                  <a:lnTo>
                    <a:pt x="6511" y="12160"/>
                  </a:lnTo>
                  <a:lnTo>
                    <a:pt x="6511" y="13389"/>
                  </a:lnTo>
                  <a:cubicBezTo>
                    <a:pt x="6511" y="13599"/>
                    <a:pt x="6663" y="13773"/>
                    <a:pt x="6873" y="13795"/>
                  </a:cubicBezTo>
                  <a:cubicBezTo>
                    <a:pt x="6893" y="13798"/>
                    <a:pt x="6913" y="13800"/>
                    <a:pt x="6932" y="13800"/>
                  </a:cubicBezTo>
                  <a:cubicBezTo>
                    <a:pt x="7152" y="13800"/>
                    <a:pt x="7331" y="13614"/>
                    <a:pt x="7331" y="13400"/>
                  </a:cubicBezTo>
                  <a:lnTo>
                    <a:pt x="7331" y="12160"/>
                  </a:lnTo>
                  <a:lnTo>
                    <a:pt x="8136" y="12160"/>
                  </a:lnTo>
                  <a:lnTo>
                    <a:pt x="8136" y="13389"/>
                  </a:lnTo>
                  <a:cubicBezTo>
                    <a:pt x="8136" y="13599"/>
                    <a:pt x="8287" y="13773"/>
                    <a:pt x="8498" y="13795"/>
                  </a:cubicBezTo>
                  <a:cubicBezTo>
                    <a:pt x="8516" y="13798"/>
                    <a:pt x="8535" y="13800"/>
                    <a:pt x="8554" y="13800"/>
                  </a:cubicBezTo>
                  <a:cubicBezTo>
                    <a:pt x="8766" y="13800"/>
                    <a:pt x="8944" y="13614"/>
                    <a:pt x="8944" y="13400"/>
                  </a:cubicBezTo>
                  <a:lnTo>
                    <a:pt x="8944" y="12160"/>
                  </a:lnTo>
                  <a:lnTo>
                    <a:pt x="9749" y="12160"/>
                  </a:lnTo>
                  <a:lnTo>
                    <a:pt x="9749" y="13389"/>
                  </a:lnTo>
                  <a:cubicBezTo>
                    <a:pt x="9749" y="13599"/>
                    <a:pt x="9900" y="13773"/>
                    <a:pt x="10111" y="13795"/>
                  </a:cubicBezTo>
                  <a:cubicBezTo>
                    <a:pt x="10130" y="13798"/>
                    <a:pt x="10150" y="13800"/>
                    <a:pt x="10169" y="13800"/>
                  </a:cubicBezTo>
                  <a:cubicBezTo>
                    <a:pt x="10388" y="13800"/>
                    <a:pt x="10557" y="13614"/>
                    <a:pt x="10557" y="13400"/>
                  </a:cubicBezTo>
                  <a:lnTo>
                    <a:pt x="10557" y="11927"/>
                  </a:lnTo>
                  <a:lnTo>
                    <a:pt x="11945" y="10536"/>
                  </a:lnTo>
                  <a:lnTo>
                    <a:pt x="13407" y="10536"/>
                  </a:lnTo>
                  <a:cubicBezTo>
                    <a:pt x="13617" y="10536"/>
                    <a:pt x="13794" y="10384"/>
                    <a:pt x="13816" y="10185"/>
                  </a:cubicBezTo>
                  <a:cubicBezTo>
                    <a:pt x="13853" y="9938"/>
                    <a:pt x="13654" y="9728"/>
                    <a:pt x="13418" y="9728"/>
                  </a:cubicBezTo>
                  <a:lnTo>
                    <a:pt x="12181" y="9728"/>
                  </a:lnTo>
                  <a:lnTo>
                    <a:pt x="12181" y="8923"/>
                  </a:lnTo>
                  <a:lnTo>
                    <a:pt x="13407" y="8923"/>
                  </a:lnTo>
                  <a:cubicBezTo>
                    <a:pt x="13617" y="8923"/>
                    <a:pt x="13794" y="8771"/>
                    <a:pt x="13816" y="8561"/>
                  </a:cubicBezTo>
                  <a:cubicBezTo>
                    <a:pt x="13853" y="8314"/>
                    <a:pt x="13654" y="8115"/>
                    <a:pt x="13418" y="8115"/>
                  </a:cubicBezTo>
                  <a:lnTo>
                    <a:pt x="12181" y="8115"/>
                  </a:lnTo>
                  <a:lnTo>
                    <a:pt x="12181" y="7310"/>
                  </a:lnTo>
                  <a:lnTo>
                    <a:pt x="13407" y="7310"/>
                  </a:lnTo>
                  <a:cubicBezTo>
                    <a:pt x="13617" y="7310"/>
                    <a:pt x="13794" y="7158"/>
                    <a:pt x="13816" y="6948"/>
                  </a:cubicBezTo>
                  <a:cubicBezTo>
                    <a:pt x="13853" y="6701"/>
                    <a:pt x="13654" y="6490"/>
                    <a:pt x="13418" y="6490"/>
                  </a:cubicBezTo>
                  <a:lnTo>
                    <a:pt x="12181" y="6490"/>
                  </a:lnTo>
                  <a:lnTo>
                    <a:pt x="12181" y="5685"/>
                  </a:lnTo>
                  <a:lnTo>
                    <a:pt x="13407" y="5685"/>
                  </a:lnTo>
                  <a:cubicBezTo>
                    <a:pt x="13617" y="5685"/>
                    <a:pt x="13794" y="5534"/>
                    <a:pt x="13816" y="5335"/>
                  </a:cubicBezTo>
                  <a:cubicBezTo>
                    <a:pt x="13853" y="5088"/>
                    <a:pt x="13654" y="4877"/>
                    <a:pt x="13418" y="4877"/>
                  </a:cubicBezTo>
                  <a:lnTo>
                    <a:pt x="12181" y="4877"/>
                  </a:lnTo>
                  <a:lnTo>
                    <a:pt x="12181" y="4072"/>
                  </a:lnTo>
                  <a:lnTo>
                    <a:pt x="13407" y="4072"/>
                  </a:lnTo>
                  <a:cubicBezTo>
                    <a:pt x="13617" y="4072"/>
                    <a:pt x="13794" y="3921"/>
                    <a:pt x="13816" y="3710"/>
                  </a:cubicBezTo>
                  <a:cubicBezTo>
                    <a:pt x="13853" y="3463"/>
                    <a:pt x="13654" y="3264"/>
                    <a:pt x="13418" y="3264"/>
                  </a:cubicBezTo>
                  <a:lnTo>
                    <a:pt x="11945" y="3264"/>
                  </a:lnTo>
                  <a:lnTo>
                    <a:pt x="10557" y="1873"/>
                  </a:lnTo>
                  <a:lnTo>
                    <a:pt x="10557" y="414"/>
                  </a:lnTo>
                  <a:cubicBezTo>
                    <a:pt x="10557" y="204"/>
                    <a:pt x="10402" y="27"/>
                    <a:pt x="10206" y="5"/>
                  </a:cubicBezTo>
                  <a:cubicBezTo>
                    <a:pt x="10186" y="2"/>
                    <a:pt x="10167" y="0"/>
                    <a:pt x="10147" y="0"/>
                  </a:cubicBezTo>
                  <a:cubicBezTo>
                    <a:pt x="9927" y="0"/>
                    <a:pt x="9749" y="186"/>
                    <a:pt x="9749" y="400"/>
                  </a:cubicBezTo>
                  <a:lnTo>
                    <a:pt x="9749" y="1640"/>
                  </a:lnTo>
                  <a:lnTo>
                    <a:pt x="8944" y="1640"/>
                  </a:lnTo>
                  <a:lnTo>
                    <a:pt x="8944" y="414"/>
                  </a:lnTo>
                  <a:cubicBezTo>
                    <a:pt x="8944" y="204"/>
                    <a:pt x="8789" y="27"/>
                    <a:pt x="8579" y="5"/>
                  </a:cubicBezTo>
                  <a:cubicBezTo>
                    <a:pt x="8560" y="2"/>
                    <a:pt x="8542" y="0"/>
                    <a:pt x="8523" y="0"/>
                  </a:cubicBezTo>
                  <a:cubicBezTo>
                    <a:pt x="8314" y="0"/>
                    <a:pt x="8136" y="186"/>
                    <a:pt x="8136" y="400"/>
                  </a:cubicBezTo>
                  <a:lnTo>
                    <a:pt x="8136" y="1640"/>
                  </a:lnTo>
                  <a:lnTo>
                    <a:pt x="7331" y="1640"/>
                  </a:lnTo>
                  <a:lnTo>
                    <a:pt x="7331" y="414"/>
                  </a:lnTo>
                  <a:cubicBezTo>
                    <a:pt x="7331" y="204"/>
                    <a:pt x="7176" y="27"/>
                    <a:pt x="6966" y="5"/>
                  </a:cubicBezTo>
                  <a:cubicBezTo>
                    <a:pt x="6946" y="2"/>
                    <a:pt x="6927" y="0"/>
                    <a:pt x="6908" y="0"/>
                  </a:cubicBezTo>
                  <a:cubicBezTo>
                    <a:pt x="6689" y="0"/>
                    <a:pt x="6511" y="186"/>
                    <a:pt x="6511" y="400"/>
                  </a:cubicBezTo>
                  <a:lnTo>
                    <a:pt x="6511" y="1640"/>
                  </a:lnTo>
                  <a:lnTo>
                    <a:pt x="5703" y="1640"/>
                  </a:lnTo>
                  <a:lnTo>
                    <a:pt x="5703" y="414"/>
                  </a:lnTo>
                  <a:cubicBezTo>
                    <a:pt x="5703" y="204"/>
                    <a:pt x="5552" y="27"/>
                    <a:pt x="5353" y="5"/>
                  </a:cubicBezTo>
                  <a:cubicBezTo>
                    <a:pt x="5333" y="2"/>
                    <a:pt x="5314" y="0"/>
                    <a:pt x="5295" y="0"/>
                  </a:cubicBezTo>
                  <a:cubicBezTo>
                    <a:pt x="5076" y="0"/>
                    <a:pt x="4898" y="186"/>
                    <a:pt x="4898" y="400"/>
                  </a:cubicBezTo>
                  <a:lnTo>
                    <a:pt x="4898" y="1640"/>
                  </a:lnTo>
                  <a:lnTo>
                    <a:pt x="4090" y="1640"/>
                  </a:lnTo>
                  <a:lnTo>
                    <a:pt x="4090" y="414"/>
                  </a:lnTo>
                  <a:cubicBezTo>
                    <a:pt x="4090" y="204"/>
                    <a:pt x="3939" y="27"/>
                    <a:pt x="3728" y="5"/>
                  </a:cubicBezTo>
                  <a:cubicBezTo>
                    <a:pt x="3709" y="2"/>
                    <a:pt x="3690" y="0"/>
                    <a:pt x="3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760" name="Google Shape;760;p33"/>
          <p:cNvSpPr txBox="1"/>
          <p:nvPr>
            <p:ph idx="4" type="subTitle"/>
          </p:nvPr>
        </p:nvSpPr>
        <p:spPr>
          <a:xfrm>
            <a:off x="1090025" y="1537050"/>
            <a:ext cx="60915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</a:t>
            </a:r>
            <a:r>
              <a:rPr lang="en"/>
              <a:t>Split Dataset into Training &amp; Test Sets</a:t>
            </a:r>
            <a:endParaRPr/>
          </a:p>
        </p:txBody>
      </p:sp>
      <p:sp>
        <p:nvSpPr>
          <p:cNvPr id="761" name="Google Shape;761;p33"/>
          <p:cNvSpPr txBox="1"/>
          <p:nvPr>
            <p:ph idx="1" type="subTitle"/>
          </p:nvPr>
        </p:nvSpPr>
        <p:spPr>
          <a:xfrm>
            <a:off x="1090025" y="1945400"/>
            <a:ext cx="6028500" cy="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/>
              <a:t>Split based on user input percentage</a:t>
            </a:r>
            <a:br>
              <a:rPr lang="en"/>
            </a:br>
            <a:r>
              <a:rPr lang="en"/>
              <a:t>Use </a:t>
            </a:r>
            <a:r>
              <a:rPr b="1" lang="en"/>
              <a:t>train_test_split</a:t>
            </a:r>
            <a:r>
              <a:rPr lang="en"/>
              <a:t> method in concept, actual split performed manually in pseudocode</a:t>
            </a:r>
            <a:endParaRPr b="1"/>
          </a:p>
        </p:txBody>
      </p:sp>
      <p:grpSp>
        <p:nvGrpSpPr>
          <p:cNvPr id="762" name="Google Shape;762;p33"/>
          <p:cNvGrpSpPr/>
          <p:nvPr/>
        </p:nvGrpSpPr>
        <p:grpSpPr>
          <a:xfrm>
            <a:off x="1166213" y="1237975"/>
            <a:ext cx="346325" cy="345000"/>
            <a:chOff x="1725463" y="2681050"/>
            <a:chExt cx="346325" cy="345000"/>
          </a:xfrm>
        </p:grpSpPr>
        <p:sp>
          <p:nvSpPr>
            <p:cNvPr id="763" name="Google Shape;763;p33"/>
            <p:cNvSpPr/>
            <p:nvPr/>
          </p:nvSpPr>
          <p:spPr>
            <a:xfrm>
              <a:off x="1807588" y="2762650"/>
              <a:ext cx="181800" cy="181800"/>
            </a:xfrm>
            <a:custGeom>
              <a:rect b="b" l="l" r="r" t="t"/>
              <a:pathLst>
                <a:path extrusionOk="0" h="7272" w="7272">
                  <a:moveTo>
                    <a:pt x="6032" y="808"/>
                  </a:moveTo>
                  <a:lnTo>
                    <a:pt x="6464" y="1240"/>
                  </a:lnTo>
                  <a:lnTo>
                    <a:pt x="6464" y="1613"/>
                  </a:lnTo>
                  <a:lnTo>
                    <a:pt x="2418" y="1613"/>
                  </a:lnTo>
                  <a:lnTo>
                    <a:pt x="2418" y="808"/>
                  </a:lnTo>
                  <a:close/>
                  <a:moveTo>
                    <a:pt x="1613" y="808"/>
                  </a:moveTo>
                  <a:lnTo>
                    <a:pt x="1613" y="4851"/>
                  </a:lnTo>
                  <a:lnTo>
                    <a:pt x="805" y="4851"/>
                  </a:lnTo>
                  <a:lnTo>
                    <a:pt x="805" y="1240"/>
                  </a:lnTo>
                  <a:lnTo>
                    <a:pt x="1240" y="808"/>
                  </a:lnTo>
                  <a:close/>
                  <a:moveTo>
                    <a:pt x="4851" y="2421"/>
                  </a:moveTo>
                  <a:lnTo>
                    <a:pt x="4851" y="4851"/>
                  </a:lnTo>
                  <a:lnTo>
                    <a:pt x="2418" y="4851"/>
                  </a:lnTo>
                  <a:lnTo>
                    <a:pt x="2418" y="2421"/>
                  </a:lnTo>
                  <a:close/>
                  <a:moveTo>
                    <a:pt x="4851" y="5659"/>
                  </a:moveTo>
                  <a:lnTo>
                    <a:pt x="4851" y="6464"/>
                  </a:lnTo>
                  <a:lnTo>
                    <a:pt x="1240" y="6464"/>
                  </a:lnTo>
                  <a:lnTo>
                    <a:pt x="805" y="6032"/>
                  </a:lnTo>
                  <a:lnTo>
                    <a:pt x="805" y="5659"/>
                  </a:lnTo>
                  <a:close/>
                  <a:moveTo>
                    <a:pt x="6464" y="2421"/>
                  </a:moveTo>
                  <a:lnTo>
                    <a:pt x="6464" y="6032"/>
                  </a:lnTo>
                  <a:lnTo>
                    <a:pt x="6032" y="6464"/>
                  </a:lnTo>
                  <a:lnTo>
                    <a:pt x="5659" y="6464"/>
                  </a:lnTo>
                  <a:lnTo>
                    <a:pt x="5659" y="2421"/>
                  </a:lnTo>
                  <a:close/>
                  <a:moveTo>
                    <a:pt x="1075" y="0"/>
                  </a:moveTo>
                  <a:cubicBezTo>
                    <a:pt x="960" y="0"/>
                    <a:pt x="864" y="37"/>
                    <a:pt x="783" y="118"/>
                  </a:cubicBezTo>
                  <a:lnTo>
                    <a:pt x="118" y="783"/>
                  </a:lnTo>
                  <a:cubicBezTo>
                    <a:pt x="34" y="867"/>
                    <a:pt x="0" y="960"/>
                    <a:pt x="0" y="1078"/>
                  </a:cubicBezTo>
                  <a:lnTo>
                    <a:pt x="0" y="6197"/>
                  </a:lnTo>
                  <a:cubicBezTo>
                    <a:pt x="0" y="6312"/>
                    <a:pt x="34" y="6408"/>
                    <a:pt x="118" y="6489"/>
                  </a:cubicBezTo>
                  <a:lnTo>
                    <a:pt x="783" y="7154"/>
                  </a:lnTo>
                  <a:cubicBezTo>
                    <a:pt x="864" y="7235"/>
                    <a:pt x="960" y="7272"/>
                    <a:pt x="1075" y="7272"/>
                  </a:cubicBezTo>
                  <a:lnTo>
                    <a:pt x="6206" y="7272"/>
                  </a:lnTo>
                  <a:cubicBezTo>
                    <a:pt x="6312" y="7272"/>
                    <a:pt x="6416" y="7235"/>
                    <a:pt x="6486" y="7154"/>
                  </a:cubicBezTo>
                  <a:lnTo>
                    <a:pt x="7154" y="6489"/>
                  </a:lnTo>
                  <a:cubicBezTo>
                    <a:pt x="7235" y="6408"/>
                    <a:pt x="7272" y="6312"/>
                    <a:pt x="7272" y="6197"/>
                  </a:cubicBezTo>
                  <a:lnTo>
                    <a:pt x="7272" y="1078"/>
                  </a:lnTo>
                  <a:cubicBezTo>
                    <a:pt x="7272" y="960"/>
                    <a:pt x="7235" y="867"/>
                    <a:pt x="7154" y="783"/>
                  </a:cubicBezTo>
                  <a:lnTo>
                    <a:pt x="6486" y="118"/>
                  </a:lnTo>
                  <a:cubicBezTo>
                    <a:pt x="6416" y="37"/>
                    <a:pt x="6312" y="0"/>
                    <a:pt x="6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1725463" y="2681050"/>
              <a:ext cx="346325" cy="345000"/>
            </a:xfrm>
            <a:custGeom>
              <a:rect b="b" l="l" r="r" t="t"/>
              <a:pathLst>
                <a:path extrusionOk="0" h="13800" w="13853">
                  <a:moveTo>
                    <a:pt x="9996" y="2448"/>
                  </a:moveTo>
                  <a:lnTo>
                    <a:pt x="11373" y="3837"/>
                  </a:lnTo>
                  <a:lnTo>
                    <a:pt x="11373" y="9963"/>
                  </a:lnTo>
                  <a:lnTo>
                    <a:pt x="9996" y="11355"/>
                  </a:lnTo>
                  <a:lnTo>
                    <a:pt x="3858" y="11355"/>
                  </a:lnTo>
                  <a:lnTo>
                    <a:pt x="2466" y="9963"/>
                  </a:lnTo>
                  <a:lnTo>
                    <a:pt x="2466" y="3837"/>
                  </a:lnTo>
                  <a:lnTo>
                    <a:pt x="3858" y="2448"/>
                  </a:lnTo>
                  <a:close/>
                  <a:moveTo>
                    <a:pt x="3671" y="0"/>
                  </a:moveTo>
                  <a:cubicBezTo>
                    <a:pt x="3454" y="0"/>
                    <a:pt x="3285" y="186"/>
                    <a:pt x="3285" y="400"/>
                  </a:cubicBezTo>
                  <a:lnTo>
                    <a:pt x="3285" y="1873"/>
                  </a:lnTo>
                  <a:lnTo>
                    <a:pt x="1905" y="3264"/>
                  </a:lnTo>
                  <a:lnTo>
                    <a:pt x="432" y="3264"/>
                  </a:lnTo>
                  <a:cubicBezTo>
                    <a:pt x="222" y="3264"/>
                    <a:pt x="48" y="3416"/>
                    <a:pt x="23" y="3615"/>
                  </a:cubicBezTo>
                  <a:cubicBezTo>
                    <a:pt x="0" y="3862"/>
                    <a:pt x="188" y="4072"/>
                    <a:pt x="421" y="4072"/>
                  </a:cubicBezTo>
                  <a:lnTo>
                    <a:pt x="1661" y="4072"/>
                  </a:lnTo>
                  <a:lnTo>
                    <a:pt x="1661" y="4877"/>
                  </a:lnTo>
                  <a:lnTo>
                    <a:pt x="432" y="4877"/>
                  </a:lnTo>
                  <a:cubicBezTo>
                    <a:pt x="222" y="4877"/>
                    <a:pt x="48" y="5029"/>
                    <a:pt x="23" y="5239"/>
                  </a:cubicBezTo>
                  <a:cubicBezTo>
                    <a:pt x="0" y="5486"/>
                    <a:pt x="188" y="5685"/>
                    <a:pt x="421" y="5685"/>
                  </a:cubicBezTo>
                  <a:lnTo>
                    <a:pt x="1661" y="5685"/>
                  </a:lnTo>
                  <a:lnTo>
                    <a:pt x="1661" y="6490"/>
                  </a:lnTo>
                  <a:lnTo>
                    <a:pt x="432" y="6490"/>
                  </a:lnTo>
                  <a:cubicBezTo>
                    <a:pt x="222" y="6490"/>
                    <a:pt x="48" y="6642"/>
                    <a:pt x="23" y="6852"/>
                  </a:cubicBezTo>
                  <a:cubicBezTo>
                    <a:pt x="0" y="7099"/>
                    <a:pt x="188" y="7310"/>
                    <a:pt x="421" y="7310"/>
                  </a:cubicBezTo>
                  <a:lnTo>
                    <a:pt x="1661" y="7310"/>
                  </a:lnTo>
                  <a:lnTo>
                    <a:pt x="1661" y="8115"/>
                  </a:lnTo>
                  <a:lnTo>
                    <a:pt x="432" y="8115"/>
                  </a:lnTo>
                  <a:cubicBezTo>
                    <a:pt x="222" y="8115"/>
                    <a:pt x="48" y="8269"/>
                    <a:pt x="23" y="8465"/>
                  </a:cubicBezTo>
                  <a:cubicBezTo>
                    <a:pt x="0" y="8712"/>
                    <a:pt x="188" y="8923"/>
                    <a:pt x="421" y="8923"/>
                  </a:cubicBezTo>
                  <a:lnTo>
                    <a:pt x="1661" y="8923"/>
                  </a:lnTo>
                  <a:lnTo>
                    <a:pt x="1661" y="9728"/>
                  </a:lnTo>
                  <a:lnTo>
                    <a:pt x="432" y="9728"/>
                  </a:lnTo>
                  <a:cubicBezTo>
                    <a:pt x="222" y="9728"/>
                    <a:pt x="48" y="9882"/>
                    <a:pt x="23" y="10092"/>
                  </a:cubicBezTo>
                  <a:cubicBezTo>
                    <a:pt x="0" y="10337"/>
                    <a:pt x="188" y="10536"/>
                    <a:pt x="421" y="10536"/>
                  </a:cubicBezTo>
                  <a:lnTo>
                    <a:pt x="1905" y="10536"/>
                  </a:lnTo>
                  <a:lnTo>
                    <a:pt x="3285" y="11927"/>
                  </a:lnTo>
                  <a:lnTo>
                    <a:pt x="3285" y="13389"/>
                  </a:lnTo>
                  <a:cubicBezTo>
                    <a:pt x="3285" y="13599"/>
                    <a:pt x="3437" y="13773"/>
                    <a:pt x="3636" y="13795"/>
                  </a:cubicBezTo>
                  <a:cubicBezTo>
                    <a:pt x="3655" y="13798"/>
                    <a:pt x="3675" y="13800"/>
                    <a:pt x="3694" y="13800"/>
                  </a:cubicBezTo>
                  <a:cubicBezTo>
                    <a:pt x="3912" y="13800"/>
                    <a:pt x="4090" y="13614"/>
                    <a:pt x="4090" y="13400"/>
                  </a:cubicBezTo>
                  <a:lnTo>
                    <a:pt x="4090" y="12160"/>
                  </a:lnTo>
                  <a:lnTo>
                    <a:pt x="4898" y="12160"/>
                  </a:lnTo>
                  <a:lnTo>
                    <a:pt x="4898" y="13389"/>
                  </a:lnTo>
                  <a:cubicBezTo>
                    <a:pt x="4898" y="13599"/>
                    <a:pt x="5050" y="13773"/>
                    <a:pt x="5260" y="13795"/>
                  </a:cubicBezTo>
                  <a:cubicBezTo>
                    <a:pt x="5280" y="13798"/>
                    <a:pt x="5299" y="13800"/>
                    <a:pt x="5318" y="13800"/>
                  </a:cubicBezTo>
                  <a:cubicBezTo>
                    <a:pt x="5537" y="13800"/>
                    <a:pt x="5703" y="13614"/>
                    <a:pt x="5703" y="13400"/>
                  </a:cubicBezTo>
                  <a:lnTo>
                    <a:pt x="5703" y="12160"/>
                  </a:lnTo>
                  <a:lnTo>
                    <a:pt x="6511" y="12160"/>
                  </a:lnTo>
                  <a:lnTo>
                    <a:pt x="6511" y="13389"/>
                  </a:lnTo>
                  <a:cubicBezTo>
                    <a:pt x="6511" y="13599"/>
                    <a:pt x="6663" y="13773"/>
                    <a:pt x="6873" y="13795"/>
                  </a:cubicBezTo>
                  <a:cubicBezTo>
                    <a:pt x="6893" y="13798"/>
                    <a:pt x="6913" y="13800"/>
                    <a:pt x="6932" y="13800"/>
                  </a:cubicBezTo>
                  <a:cubicBezTo>
                    <a:pt x="7152" y="13800"/>
                    <a:pt x="7331" y="13614"/>
                    <a:pt x="7331" y="13400"/>
                  </a:cubicBezTo>
                  <a:lnTo>
                    <a:pt x="7331" y="12160"/>
                  </a:lnTo>
                  <a:lnTo>
                    <a:pt x="8136" y="12160"/>
                  </a:lnTo>
                  <a:lnTo>
                    <a:pt x="8136" y="13389"/>
                  </a:lnTo>
                  <a:cubicBezTo>
                    <a:pt x="8136" y="13599"/>
                    <a:pt x="8287" y="13773"/>
                    <a:pt x="8498" y="13795"/>
                  </a:cubicBezTo>
                  <a:cubicBezTo>
                    <a:pt x="8516" y="13798"/>
                    <a:pt x="8535" y="13800"/>
                    <a:pt x="8554" y="13800"/>
                  </a:cubicBezTo>
                  <a:cubicBezTo>
                    <a:pt x="8766" y="13800"/>
                    <a:pt x="8944" y="13614"/>
                    <a:pt x="8944" y="13400"/>
                  </a:cubicBezTo>
                  <a:lnTo>
                    <a:pt x="8944" y="12160"/>
                  </a:lnTo>
                  <a:lnTo>
                    <a:pt x="9749" y="12160"/>
                  </a:lnTo>
                  <a:lnTo>
                    <a:pt x="9749" y="13389"/>
                  </a:lnTo>
                  <a:cubicBezTo>
                    <a:pt x="9749" y="13599"/>
                    <a:pt x="9900" y="13773"/>
                    <a:pt x="10111" y="13795"/>
                  </a:cubicBezTo>
                  <a:cubicBezTo>
                    <a:pt x="10130" y="13798"/>
                    <a:pt x="10150" y="13800"/>
                    <a:pt x="10169" y="13800"/>
                  </a:cubicBezTo>
                  <a:cubicBezTo>
                    <a:pt x="10388" y="13800"/>
                    <a:pt x="10557" y="13614"/>
                    <a:pt x="10557" y="13400"/>
                  </a:cubicBezTo>
                  <a:lnTo>
                    <a:pt x="10557" y="11927"/>
                  </a:lnTo>
                  <a:lnTo>
                    <a:pt x="11945" y="10536"/>
                  </a:lnTo>
                  <a:lnTo>
                    <a:pt x="13407" y="10536"/>
                  </a:lnTo>
                  <a:cubicBezTo>
                    <a:pt x="13617" y="10536"/>
                    <a:pt x="13794" y="10384"/>
                    <a:pt x="13816" y="10185"/>
                  </a:cubicBezTo>
                  <a:cubicBezTo>
                    <a:pt x="13853" y="9938"/>
                    <a:pt x="13654" y="9728"/>
                    <a:pt x="13418" y="9728"/>
                  </a:cubicBezTo>
                  <a:lnTo>
                    <a:pt x="12181" y="9728"/>
                  </a:lnTo>
                  <a:lnTo>
                    <a:pt x="12181" y="8923"/>
                  </a:lnTo>
                  <a:lnTo>
                    <a:pt x="13407" y="8923"/>
                  </a:lnTo>
                  <a:cubicBezTo>
                    <a:pt x="13617" y="8923"/>
                    <a:pt x="13794" y="8771"/>
                    <a:pt x="13816" y="8561"/>
                  </a:cubicBezTo>
                  <a:cubicBezTo>
                    <a:pt x="13853" y="8314"/>
                    <a:pt x="13654" y="8115"/>
                    <a:pt x="13418" y="8115"/>
                  </a:cubicBezTo>
                  <a:lnTo>
                    <a:pt x="12181" y="8115"/>
                  </a:lnTo>
                  <a:lnTo>
                    <a:pt x="12181" y="7310"/>
                  </a:lnTo>
                  <a:lnTo>
                    <a:pt x="13407" y="7310"/>
                  </a:lnTo>
                  <a:cubicBezTo>
                    <a:pt x="13617" y="7310"/>
                    <a:pt x="13794" y="7158"/>
                    <a:pt x="13816" y="6948"/>
                  </a:cubicBezTo>
                  <a:cubicBezTo>
                    <a:pt x="13853" y="6701"/>
                    <a:pt x="13654" y="6490"/>
                    <a:pt x="13418" y="6490"/>
                  </a:cubicBezTo>
                  <a:lnTo>
                    <a:pt x="12181" y="6490"/>
                  </a:lnTo>
                  <a:lnTo>
                    <a:pt x="12181" y="5685"/>
                  </a:lnTo>
                  <a:lnTo>
                    <a:pt x="13407" y="5685"/>
                  </a:lnTo>
                  <a:cubicBezTo>
                    <a:pt x="13617" y="5685"/>
                    <a:pt x="13794" y="5534"/>
                    <a:pt x="13816" y="5335"/>
                  </a:cubicBezTo>
                  <a:cubicBezTo>
                    <a:pt x="13853" y="5088"/>
                    <a:pt x="13654" y="4877"/>
                    <a:pt x="13418" y="4877"/>
                  </a:cubicBezTo>
                  <a:lnTo>
                    <a:pt x="12181" y="4877"/>
                  </a:lnTo>
                  <a:lnTo>
                    <a:pt x="12181" y="4072"/>
                  </a:lnTo>
                  <a:lnTo>
                    <a:pt x="13407" y="4072"/>
                  </a:lnTo>
                  <a:cubicBezTo>
                    <a:pt x="13617" y="4072"/>
                    <a:pt x="13794" y="3921"/>
                    <a:pt x="13816" y="3710"/>
                  </a:cubicBezTo>
                  <a:cubicBezTo>
                    <a:pt x="13853" y="3463"/>
                    <a:pt x="13654" y="3264"/>
                    <a:pt x="13418" y="3264"/>
                  </a:cubicBezTo>
                  <a:lnTo>
                    <a:pt x="11945" y="3264"/>
                  </a:lnTo>
                  <a:lnTo>
                    <a:pt x="10557" y="1873"/>
                  </a:lnTo>
                  <a:lnTo>
                    <a:pt x="10557" y="414"/>
                  </a:lnTo>
                  <a:cubicBezTo>
                    <a:pt x="10557" y="204"/>
                    <a:pt x="10402" y="27"/>
                    <a:pt x="10206" y="5"/>
                  </a:cubicBezTo>
                  <a:cubicBezTo>
                    <a:pt x="10186" y="2"/>
                    <a:pt x="10167" y="0"/>
                    <a:pt x="10147" y="0"/>
                  </a:cubicBezTo>
                  <a:cubicBezTo>
                    <a:pt x="9927" y="0"/>
                    <a:pt x="9749" y="186"/>
                    <a:pt x="9749" y="400"/>
                  </a:cubicBezTo>
                  <a:lnTo>
                    <a:pt x="9749" y="1640"/>
                  </a:lnTo>
                  <a:lnTo>
                    <a:pt x="8944" y="1640"/>
                  </a:lnTo>
                  <a:lnTo>
                    <a:pt x="8944" y="414"/>
                  </a:lnTo>
                  <a:cubicBezTo>
                    <a:pt x="8944" y="204"/>
                    <a:pt x="8789" y="27"/>
                    <a:pt x="8579" y="5"/>
                  </a:cubicBezTo>
                  <a:cubicBezTo>
                    <a:pt x="8560" y="2"/>
                    <a:pt x="8542" y="0"/>
                    <a:pt x="8523" y="0"/>
                  </a:cubicBezTo>
                  <a:cubicBezTo>
                    <a:pt x="8314" y="0"/>
                    <a:pt x="8136" y="186"/>
                    <a:pt x="8136" y="400"/>
                  </a:cubicBezTo>
                  <a:lnTo>
                    <a:pt x="8136" y="1640"/>
                  </a:lnTo>
                  <a:lnTo>
                    <a:pt x="7331" y="1640"/>
                  </a:lnTo>
                  <a:lnTo>
                    <a:pt x="7331" y="414"/>
                  </a:lnTo>
                  <a:cubicBezTo>
                    <a:pt x="7331" y="204"/>
                    <a:pt x="7176" y="27"/>
                    <a:pt x="6966" y="5"/>
                  </a:cubicBezTo>
                  <a:cubicBezTo>
                    <a:pt x="6946" y="2"/>
                    <a:pt x="6927" y="0"/>
                    <a:pt x="6908" y="0"/>
                  </a:cubicBezTo>
                  <a:cubicBezTo>
                    <a:pt x="6689" y="0"/>
                    <a:pt x="6511" y="186"/>
                    <a:pt x="6511" y="400"/>
                  </a:cubicBezTo>
                  <a:lnTo>
                    <a:pt x="6511" y="1640"/>
                  </a:lnTo>
                  <a:lnTo>
                    <a:pt x="5703" y="1640"/>
                  </a:lnTo>
                  <a:lnTo>
                    <a:pt x="5703" y="414"/>
                  </a:lnTo>
                  <a:cubicBezTo>
                    <a:pt x="5703" y="204"/>
                    <a:pt x="5552" y="27"/>
                    <a:pt x="5353" y="5"/>
                  </a:cubicBezTo>
                  <a:cubicBezTo>
                    <a:pt x="5333" y="2"/>
                    <a:pt x="5314" y="0"/>
                    <a:pt x="5295" y="0"/>
                  </a:cubicBezTo>
                  <a:cubicBezTo>
                    <a:pt x="5076" y="0"/>
                    <a:pt x="4898" y="186"/>
                    <a:pt x="4898" y="400"/>
                  </a:cubicBezTo>
                  <a:lnTo>
                    <a:pt x="4898" y="1640"/>
                  </a:lnTo>
                  <a:lnTo>
                    <a:pt x="4090" y="1640"/>
                  </a:lnTo>
                  <a:lnTo>
                    <a:pt x="4090" y="414"/>
                  </a:lnTo>
                  <a:cubicBezTo>
                    <a:pt x="4090" y="204"/>
                    <a:pt x="3939" y="27"/>
                    <a:pt x="3728" y="5"/>
                  </a:cubicBezTo>
                  <a:cubicBezTo>
                    <a:pt x="3709" y="2"/>
                    <a:pt x="3690" y="0"/>
                    <a:pt x="3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765" name="Google Shape;765;p33"/>
          <p:cNvSpPr txBox="1"/>
          <p:nvPr>
            <p:ph idx="4" type="subTitle"/>
          </p:nvPr>
        </p:nvSpPr>
        <p:spPr>
          <a:xfrm>
            <a:off x="1166225" y="2814200"/>
            <a:ext cx="60915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</a:t>
            </a:r>
            <a:r>
              <a:rPr lang="en"/>
              <a:t>Train Model</a:t>
            </a:r>
            <a:endParaRPr/>
          </a:p>
        </p:txBody>
      </p:sp>
      <p:sp>
        <p:nvSpPr>
          <p:cNvPr id="766" name="Google Shape;766;p33"/>
          <p:cNvSpPr txBox="1"/>
          <p:nvPr>
            <p:ph idx="1" type="subTitle"/>
          </p:nvPr>
        </p:nvSpPr>
        <p:spPr>
          <a:xfrm>
            <a:off x="1166225" y="3222550"/>
            <a:ext cx="5952300" cy="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/>
              <a:t>Train a Naive Bayes classifier using the binary bag-of-words features</a:t>
            </a:r>
            <a:br>
              <a:rPr lang="en"/>
            </a:br>
            <a:r>
              <a:rPr lang="en"/>
              <a:t>Custom function</a:t>
            </a:r>
            <a:r>
              <a:rPr b="1" lang="en"/>
              <a:t> train_naive_bayes(train_v ectors, train_labels, vocabulary)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