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quetzalvini14@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G VINISHA</a:t>
            </a: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id="{B22A9C0A-9CC5-8477-C578-BEC5A7892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E617C619-B653-D197-0DBD-04C63FC5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a:t>
            </a:r>
            <a:r>
              <a:rPr lang="en-US" sz="2000">
                <a:solidFill>
                  <a:srgbClr val="0070C0"/>
                </a:solidFill>
                <a:latin typeface="Times New Roman" panose="02020603050405020304" pitchFamily="18" charset="0"/>
                <a:cs typeface="Times New Roman" panose="02020603050405020304" pitchFamily="18" charset="0"/>
              </a:rPr>
              <a:t>OF COMPUTER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id="{A33DAF77-BF97-E7B3-FA8F-D37216D61CAB}"/>
              </a:ext>
            </a:extLst>
          </p:cNvPr>
          <p:cNvSpPr txBox="1">
            <a:spLocks/>
          </p:cNvSpPr>
          <p:nvPr/>
        </p:nvSpPr>
        <p:spPr>
          <a:xfrm>
            <a:off x="381274" y="5110862"/>
            <a:ext cx="5204186" cy="123110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 G VINISHA</a:t>
            </a:r>
          </a:p>
          <a:p>
            <a:r>
              <a:rPr lang="en-US" sz="2000" dirty="0">
                <a:solidFill>
                  <a:srgbClr val="0070C0"/>
                </a:solidFill>
                <a:latin typeface="Times New Roman" panose="02020603050405020304" pitchFamily="18" charset="0"/>
                <a:cs typeface="Times New Roman" panose="02020603050405020304" pitchFamily="18" charset="0"/>
              </a:rPr>
              <a:t>REGISTER NUMBER : 813821104501</a:t>
            </a:r>
          </a:p>
          <a:p>
            <a:r>
              <a:rPr lang="en-US" sz="2000" dirty="0">
                <a:solidFill>
                  <a:srgbClr val="0070C0"/>
                </a:solidFill>
                <a:latin typeface="Times New Roman" panose="02020603050405020304" pitchFamily="18" charset="0"/>
                <a:cs typeface="Times New Roman" panose="02020603050405020304" pitchFamily="18" charset="0"/>
              </a:rPr>
              <a:t>NM ID : </a:t>
            </a:r>
            <a:r>
              <a:rPr lang="en-US" sz="2000" dirty="0">
                <a:solidFill>
                  <a:srgbClr val="0070C0"/>
                </a:solidFill>
                <a:latin typeface="Times New Roman" panose="02020603050405020304" pitchFamily="18" charset="0"/>
                <a:cs typeface="Times New Roman" panose="02020603050405020304" pitchFamily="18" charset="0"/>
                <a:hlinkClick r:id="rId4"/>
              </a:rPr>
              <a:t>quetzalvini14@gmail.com</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	aut221116</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645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vinisha arun</cp:lastModifiedBy>
  <cp:revision>4</cp:revision>
  <dcterms:created xsi:type="dcterms:W3CDTF">2024-04-04T13:13:49Z</dcterms:created>
  <dcterms:modified xsi:type="dcterms:W3CDTF">2024-04-05T13:07:51Z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