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F680B-42FF-4967-B383-17366F9234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03D463-90DB-4F3F-A313-6F2ED8D2BF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A1890-877B-401F-A734-363434EA7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51571-A128-487D-92BD-816E221E0551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D468E-426A-4F3E-82E6-AB270326B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6420C-BDCF-4383-BF84-CD5FDEE79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8E021-5F07-4B67-8CF2-DDED63570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013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001A7-9CCA-48FB-999E-1DE08A0F2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530D0D-66B0-4A9D-88D3-3DB95FA5A9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999279-29F3-4992-B2F3-25A0D94E3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51571-A128-487D-92BD-816E221E0551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F6B1A-2C64-4870-8877-1C5F08440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3297D1-A4D3-4AFB-A3BF-B6CA62CA5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8E021-5F07-4B67-8CF2-DDED63570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535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07DD0A-8F27-4CFC-8A2F-DD43ED32E5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8D585C-6166-4938-9C62-218FE9A752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E4A1A2-416A-4405-B850-31FDC14BA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51571-A128-487D-92BD-816E221E0551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E04D2C-D059-4A3A-BE8D-81AA9797F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B9B8C-353F-412A-BDFE-4E794B425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8E021-5F07-4B67-8CF2-DDED63570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031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25337-D7C8-44B1-BF31-BE5D398A3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FD34B-318F-4F66-B2AA-99DEFBADF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853F0-401D-44E9-B097-8EB3C2537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51571-A128-487D-92BD-816E221E0551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A4CBC-EC73-45D9-A370-EEA9041F7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2D36F5-5062-4393-8BAE-595A87263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8E021-5F07-4B67-8CF2-DDED63570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879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89599-64DC-4A73-8F8E-9065A76F7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82D23C-FAD9-4777-9515-5C27A2C3E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A2E08E-0ED8-4D22-B743-6A62C28C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51571-A128-487D-92BD-816E221E0551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0B3D52-F521-4BC2-A5D4-94449F2B5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5CD1A-ED27-4AEF-A397-807C43713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8E021-5F07-4B67-8CF2-DDED63570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645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C14A1-420F-4283-9B99-1CED2A54C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52F7D-25B2-4F57-88FF-0C956D4B32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8BCBDF-AD24-4020-B830-7B6DA16B15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BA0E50-EC01-4DA5-A1A2-DF4D3348D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51571-A128-487D-92BD-816E221E0551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177E38-63AD-496B-BB4B-6B51638EA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21118A-20CB-4DE7-B2A7-9753B6F1F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8E021-5F07-4B67-8CF2-DDED63570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194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1C3BE-64A2-446E-A8C8-C2D755319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2BA3A5-A2D2-4CB7-A97B-1A1559537F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90CD8B-4D1C-4099-9CFF-F4093F8777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6BC175-D7C2-4207-8F21-B33C580844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FC44E2-9A7E-4F76-8EB4-DAC1E8E2A2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F598EA-9A7B-478E-AE62-49AF1F420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51571-A128-487D-92BD-816E221E0551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E9F159-8FFA-4278-8853-DD58E4BAB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80857A-A6B2-450B-8D17-9AD1D3BDA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8E021-5F07-4B67-8CF2-DDED63570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912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C1C88-BD29-48F2-9B5F-D2D19DF7D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8BCA25-A573-4998-9BB9-929C8D0F4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51571-A128-487D-92BD-816E221E0551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105F95-F953-4997-8EBC-04E668833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8737CE-7F54-4230-822A-F32C8EE4E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8E021-5F07-4B67-8CF2-DDED63570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120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8A3568-F177-49AE-B426-0D16A7022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51571-A128-487D-92BD-816E221E0551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037039-2998-4DD3-920C-D53CF28D7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412F61-C391-42B4-B7AE-2F32124B5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8E021-5F07-4B67-8CF2-DDED63570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62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BFC50-3983-4F6A-A927-14BAFD68F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F0BD5-41B3-4A5C-B13F-497FFB96C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168A25-66E8-4906-8E85-581E4B300D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3EAEC-477D-4726-994A-FC957E7D8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51571-A128-487D-92BD-816E221E0551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CB9BC3-E704-4CF1-9FE8-4AE400F3D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B3FE1F-AC4E-4912-B1DD-956B91C0B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8E021-5F07-4B67-8CF2-DDED63570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980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2AC4D-B262-4AC8-BCAE-7368324B1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1FEB3C-CA48-4FCB-9A6D-636F77F72E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232677-E22A-4A63-87E1-ACA57857CB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69C3AE-698F-41D5-934D-82B80647D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51571-A128-487D-92BD-816E221E0551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A666F6-D0D7-4865-99D7-943E12DFA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4DCEC5-8AEB-440F-A105-F560CE853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8E021-5F07-4B67-8CF2-DDED63570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656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3E1AE5-6DBB-4503-BCC1-F7B2D5723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C2B41D-BDB6-47BC-9659-02E6FA3FD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FB8DA-ABB0-4811-9634-C86752E84C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51571-A128-487D-92BD-816E221E0551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F01B5-2FCD-4D88-8E22-907A3EEA40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3FC67-8925-4D9E-8754-EE3DC1E301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8E021-5F07-4B67-8CF2-DDED63570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88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56578-1EEE-491E-ABCC-90DD45AD96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Backing up Box.com folders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31CDC3-2BAE-4846-B393-85ABADA471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Tutorial</a:t>
            </a:r>
          </a:p>
        </p:txBody>
      </p:sp>
    </p:spTree>
    <p:extLst>
      <p:ext uri="{BB962C8B-B14F-4D97-AF65-F5344CB8AC3E}">
        <p14:creationId xmlns:p14="http://schemas.microsoft.com/office/powerpoint/2010/main" val="1836140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13500-266B-4BFB-9854-D13F5B34B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Frequency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F5926-2AC8-41C7-B118-624AE74B9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Mandatory: Every 12 months</a:t>
            </a:r>
          </a:p>
          <a:p>
            <a:r>
              <a:rPr lang="en-US" dirty="0"/>
              <a:t>Recommended: Every 6 months</a:t>
            </a:r>
          </a:p>
          <a:p>
            <a:endParaRPr lang="en-US" dirty="0"/>
          </a:p>
          <a:p>
            <a:r>
              <a:rPr lang="en-US" dirty="0">
                <a:solidFill>
                  <a:schemeClr val="accent6"/>
                </a:solidFill>
              </a:rPr>
              <a:t>Perform at the end of the day because files may become inaccessible during back-up</a:t>
            </a:r>
          </a:p>
        </p:txBody>
      </p:sp>
    </p:spTree>
    <p:extLst>
      <p:ext uri="{BB962C8B-B14F-4D97-AF65-F5344CB8AC3E}">
        <p14:creationId xmlns:p14="http://schemas.microsoft.com/office/powerpoint/2010/main" val="1746942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A4B89F3-7B00-4624-8DBC-F8EE7D891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03" y="753697"/>
            <a:ext cx="8408592" cy="3795087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E5728744-5183-4780-944A-83DB30DC227C}"/>
              </a:ext>
            </a:extLst>
          </p:cNvPr>
          <p:cNvSpPr/>
          <p:nvPr/>
        </p:nvSpPr>
        <p:spPr>
          <a:xfrm rot="13712203">
            <a:off x="7692221" y="4415944"/>
            <a:ext cx="896983" cy="51380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46FE8E-19E8-43FA-8C1F-2219DF4D3D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3687" y="2731651"/>
            <a:ext cx="1836579" cy="2735817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F8AD181C-43E9-46F9-A4E5-52ECC8E62989}"/>
              </a:ext>
            </a:extLst>
          </p:cNvPr>
          <p:cNvSpPr/>
          <p:nvPr/>
        </p:nvSpPr>
        <p:spPr>
          <a:xfrm rot="13712203">
            <a:off x="10301774" y="3909747"/>
            <a:ext cx="896983" cy="51380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618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E43BE10-0CE5-4157-8192-32B9F3F33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11303"/>
            <a:ext cx="5593565" cy="5235394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1A3FF88F-476C-42C7-AEAC-AAEA56CE7BF5}"/>
              </a:ext>
            </a:extLst>
          </p:cNvPr>
          <p:cNvSpPr/>
          <p:nvPr/>
        </p:nvSpPr>
        <p:spPr>
          <a:xfrm rot="13712203">
            <a:off x="908244" y="2595851"/>
            <a:ext cx="896983" cy="51380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C9940F-DDF8-43A5-A6F0-FD0B3FC4A0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2232" y="657426"/>
            <a:ext cx="5654530" cy="5403048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3D69DAB3-CD69-4D4F-AAB4-E5A313BFA831}"/>
              </a:ext>
            </a:extLst>
          </p:cNvPr>
          <p:cNvSpPr/>
          <p:nvPr/>
        </p:nvSpPr>
        <p:spPr>
          <a:xfrm rot="13712203">
            <a:off x="8323594" y="4037119"/>
            <a:ext cx="896983" cy="51380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A001D1-8CE3-4C90-BCF2-CD3A7AA7D35A}"/>
              </a:ext>
            </a:extLst>
          </p:cNvPr>
          <p:cNvSpPr txBox="1"/>
          <p:nvPr/>
        </p:nvSpPr>
        <p:spPr>
          <a:xfrm>
            <a:off x="1271451" y="95794"/>
            <a:ext cx="3259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Save in </a:t>
            </a:r>
            <a:r>
              <a:rPr lang="en-US" dirty="0" err="1"/>
              <a:t>LowePowerLab</a:t>
            </a:r>
            <a:r>
              <a:rPr lang="en-US" dirty="0"/>
              <a:t> - Backups</a:t>
            </a:r>
          </a:p>
        </p:txBody>
      </p:sp>
    </p:spTree>
    <p:extLst>
      <p:ext uri="{BB962C8B-B14F-4D97-AF65-F5344CB8AC3E}">
        <p14:creationId xmlns:p14="http://schemas.microsoft.com/office/powerpoint/2010/main" val="1576783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2FC34B9-F770-488C-9381-649C3F90D5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1732" y="1984885"/>
            <a:ext cx="4328535" cy="2888230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6306C637-FB85-410B-867E-25568882B7DD}"/>
              </a:ext>
            </a:extLst>
          </p:cNvPr>
          <p:cNvSpPr/>
          <p:nvPr/>
        </p:nvSpPr>
        <p:spPr>
          <a:xfrm rot="13712203">
            <a:off x="7811775" y="4616214"/>
            <a:ext cx="896983" cy="51380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760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0B2BD-B328-4F20-8294-93182580C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Rename backup File name with timestamp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42F063-9626-440F-8AD7-220F3B499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070" y="1386663"/>
            <a:ext cx="4336156" cy="20423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2BF20B3-DD15-41BD-A117-7FF08D7DF0AD}"/>
              </a:ext>
            </a:extLst>
          </p:cNvPr>
          <p:cNvSpPr txBox="1"/>
          <p:nvPr/>
        </p:nvSpPr>
        <p:spPr>
          <a:xfrm>
            <a:off x="5016137" y="2107474"/>
            <a:ext cx="2662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YYYYMMDD format please</a:t>
            </a:r>
          </a:p>
        </p:txBody>
      </p:sp>
    </p:spTree>
    <p:extLst>
      <p:ext uri="{BB962C8B-B14F-4D97-AF65-F5344CB8AC3E}">
        <p14:creationId xmlns:p14="http://schemas.microsoft.com/office/powerpoint/2010/main" val="3552484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47</Words>
  <Application>Microsoft Office PowerPoint</Application>
  <PresentationFormat>Widescreen</PresentationFormat>
  <Paragraphs>10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Backing up Box.com folders</vt:lpstr>
      <vt:lpstr>Frequency </vt:lpstr>
      <vt:lpstr>PowerPoint Presentation</vt:lpstr>
      <vt:lpstr>PowerPoint Presentation</vt:lpstr>
      <vt:lpstr>PowerPoint Presentation</vt:lpstr>
      <vt:lpstr>Rename backup File name with timestamp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Backing up Box.com folders</dc:title>
  <dc:creator>Tiffany Lowe-Power</dc:creator>
  <cp:lastModifiedBy>Tiffany Lowe-Power</cp:lastModifiedBy>
  <cp:revision>2</cp:revision>
  <dcterms:created xsi:type="dcterms:W3CDTF">2020-01-14T21:26:10Z</dcterms:created>
  <dcterms:modified xsi:type="dcterms:W3CDTF">2020-01-14T21:44:21Z</dcterms:modified>
</cp:coreProperties>
</file>