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799"/>
  </p:normalViewPr>
  <p:slideViewPr>
    <p:cSldViewPr snapToGrid="0" snapToObjects="1">
      <p:cViewPr varScale="1">
        <p:scale>
          <a:sx n="93" d="100"/>
          <a:sy n="93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D0E0C-6DA1-1843-8E3B-9BBD30A8E41D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2271-B97B-1D4B-88D0-1912522A9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Исправить картинку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A2271-B97B-1D4B-88D0-1912522A9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F849-2CCC-8F49-BD44-C2B3AB28E0B1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BE97-21B5-6041-891D-1B8C0AA5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 нас было: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354"/>
            <a:ext cx="1788396" cy="17996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/>
        </p:blipFill>
        <p:spPr>
          <a:xfrm>
            <a:off x="838199" y="3952110"/>
            <a:ext cx="1788396" cy="1776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419998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Счастливые клетки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5891852"/>
            <a:ext cx="199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Клетки, у которых </a:t>
            </a:r>
          </a:p>
          <a:p>
            <a:r>
              <a:rPr lang="ru-RU" dirty="0" smtClean="0"/>
              <a:t>мало кислорода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4364" y="2160354"/>
            <a:ext cx="173026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Polyplus.N1.sam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74364" y="4556235"/>
            <a:ext cx="173026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Polyplus.H1.sam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45398" y="2444710"/>
            <a:ext cx="68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7552" y="4840591"/>
            <a:ext cx="68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24523" y="2444710"/>
            <a:ext cx="575555" cy="97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4523" y="3789330"/>
            <a:ext cx="575555" cy="105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11590" y="3323028"/>
            <a:ext cx="208804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gene_expression.txt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/>
          <a:stretch/>
        </p:blipFill>
        <p:spPr>
          <a:xfrm>
            <a:off x="8567057" y="1103952"/>
            <a:ext cx="3207994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 вас будет?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74673" cy="4480039"/>
          </a:xfrm>
        </p:spPr>
        <p:txBody>
          <a:bodyPr/>
          <a:lstStyle/>
          <a:p>
            <a:r>
              <a:rPr lang="ru-RU" dirty="0" smtClean="0"/>
              <a:t>Результаты по 12,000 выключениям разных генов в двух раках</a:t>
            </a:r>
          </a:p>
          <a:p>
            <a:r>
              <a:rPr lang="ru-RU" dirty="0" smtClean="0"/>
              <a:t>«Каноническая» сеть взаимодействий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05" y="698066"/>
            <a:ext cx="6232258" cy="57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 должны сделать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граф взаимодействий</a:t>
            </a:r>
          </a:p>
          <a:p>
            <a:r>
              <a:rPr lang="ru-RU" dirty="0" smtClean="0"/>
              <a:t>Найти интересные гены (вершины) на основании: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Анализа структуры графа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Сравнений графов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6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хотим?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96111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Найти гены</a:t>
            </a:r>
            <a:r>
              <a:rPr lang="ru-RU" dirty="0" smtClean="0"/>
              <a:t>, у которых уровень экспрессии различные в различных состояниях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096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33057"/>
            <a:ext cx="10515600" cy="235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3299165"/>
                <a:ext cx="10515600" cy="29710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Отфильтруем шум</a:t>
                </a:r>
              </a:p>
              <a:p>
                <a:r>
                  <a:rPr lang="ru-RU" dirty="0" smtClean="0"/>
                  <a:t>Посчитаем значение (=статистику), показывающее, как сильно изменяется экспрессия: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99165"/>
                <a:ext cx="10515600" cy="2971006"/>
              </a:xfrm>
              <a:prstGeom prst="rect">
                <a:avLst/>
              </a:prstGeom>
              <a:blipFill rotWithShape="0">
                <a:blip r:embed="rId2"/>
                <a:stretch>
                  <a:fillRect l="-1043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33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Получили: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6" y="1462088"/>
            <a:ext cx="1852642" cy="513556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197413" y="1462088"/>
            <a:ext cx="1153886" cy="5135562"/>
            <a:chOff x="3572584" y="1462088"/>
            <a:chExt cx="1153886" cy="5135562"/>
          </a:xfrm>
        </p:grpSpPr>
        <p:sp>
          <p:nvSpPr>
            <p:cNvPr id="6" name="Rectangle 5"/>
            <p:cNvSpPr/>
            <p:nvPr/>
          </p:nvSpPr>
          <p:spPr>
            <a:xfrm>
              <a:off x="3572584" y="1462088"/>
              <a:ext cx="400701" cy="5135562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28000">
                  <a:schemeClr val="bg1"/>
                </a:gs>
                <a:gs pos="78000">
                  <a:schemeClr val="bg1"/>
                </a:gs>
                <a:gs pos="100000">
                  <a:srgbClr val="C000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22716" y="1462088"/>
              <a:ext cx="13854" cy="782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208862" y="5815302"/>
              <a:ext cx="13854" cy="782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77183" y="1668596"/>
              <a:ext cx="4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mtClean="0"/>
                <a:t>50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7182" y="6021810"/>
              <a:ext cx="4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mtClean="0"/>
                <a:t>50</a:t>
              </a:r>
              <a:endParaRPr lang="en-US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37" y="0"/>
            <a:ext cx="7840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4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делается на самом деле?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62055" cy="4502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Главное: всё ещё считаем какую-то статистику для каждого гена, меняется только процедура отбора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3" y="1271372"/>
            <a:ext cx="5340927" cy="53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" y="1484556"/>
            <a:ext cx="1223859" cy="5181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58" y="1484556"/>
            <a:ext cx="1239233" cy="5170244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2954618" y="1484556"/>
            <a:ext cx="365760" cy="924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0800000">
            <a:off x="472440" y="1484556"/>
            <a:ext cx="365760" cy="924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19775" y="3885012"/>
            <a:ext cx="1688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0161" y="3885012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интерпретация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1" y="0"/>
            <a:ext cx="5346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(Проекты!) Регуляция экспрессии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119745"/>
            <a:ext cx="802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7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3" y="0"/>
            <a:ext cx="8853054" cy="6646730"/>
          </a:xfrm>
        </p:spPr>
      </p:pic>
    </p:spTree>
    <p:extLst>
      <p:ext uri="{BB962C8B-B14F-4D97-AF65-F5344CB8AC3E}">
        <p14:creationId xmlns:p14="http://schemas.microsoft.com/office/powerpoint/2010/main" val="10884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регулирует ген Х?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354"/>
            <a:ext cx="1788396" cy="1799644"/>
          </a:xfrm>
        </p:spPr>
      </p:pic>
      <p:sp>
        <p:nvSpPr>
          <p:cNvPr id="7" name="TextBox 6"/>
          <p:cNvSpPr txBox="1"/>
          <p:nvPr/>
        </p:nvSpPr>
        <p:spPr>
          <a:xfrm>
            <a:off x="838200" y="3419998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Счастливые клетки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/>
        </p:blipFill>
        <p:spPr>
          <a:xfrm>
            <a:off x="838199" y="3952110"/>
            <a:ext cx="1788396" cy="1776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5891852"/>
            <a:ext cx="199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Клетки, у которых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ген Х </a:t>
            </a:r>
            <a:r>
              <a:rPr lang="ru-RU" dirty="0" smtClean="0">
                <a:solidFill>
                  <a:srgbClr val="C00000"/>
                </a:solidFill>
              </a:rPr>
              <a:t>«выключен»</a:t>
            </a:r>
          </a:p>
        </p:txBody>
      </p:sp>
      <p:sp>
        <p:nvSpPr>
          <p:cNvPr id="10" name="Oval 9"/>
          <p:cNvSpPr/>
          <p:nvPr/>
        </p:nvSpPr>
        <p:spPr>
          <a:xfrm>
            <a:off x="7221607" y="1223181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Х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9888651" y="1223181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41774" y="1981595"/>
            <a:ext cx="1146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9362" y="3789330"/>
            <a:ext cx="276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8669" y="3330239"/>
            <a:ext cx="269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Всё</a:t>
            </a:r>
            <a:r>
              <a:rPr lang="ru-RU" smtClean="0"/>
              <a:t>, что мы делали вчера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2137" y="1221549"/>
            <a:ext cx="400701" cy="5135562"/>
          </a:xfrm>
          <a:prstGeom prst="rect">
            <a:avLst/>
          </a:prstGeom>
          <a:gradFill>
            <a:gsLst>
              <a:gs pos="0">
                <a:srgbClr val="C00000"/>
              </a:gs>
              <a:gs pos="28000">
                <a:schemeClr val="bg1"/>
              </a:gs>
              <a:gs pos="78000">
                <a:schemeClr val="bg1"/>
              </a:gs>
              <a:gs pos="100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2838" y="13213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6221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регулирует ген Х?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354"/>
            <a:ext cx="1788396" cy="1799644"/>
          </a:xfrm>
        </p:spPr>
      </p:pic>
      <p:sp>
        <p:nvSpPr>
          <p:cNvPr id="7" name="TextBox 6"/>
          <p:cNvSpPr txBox="1"/>
          <p:nvPr/>
        </p:nvSpPr>
        <p:spPr>
          <a:xfrm>
            <a:off x="838200" y="3419998"/>
            <a:ext cx="20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Счастливые клетки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7"/>
          <a:stretch/>
        </p:blipFill>
        <p:spPr>
          <a:xfrm>
            <a:off x="838199" y="3952110"/>
            <a:ext cx="1788396" cy="1776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5891852"/>
            <a:ext cx="199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Клетки, у которых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ген Х </a:t>
            </a:r>
            <a:r>
              <a:rPr lang="ru-RU" dirty="0" smtClean="0">
                <a:solidFill>
                  <a:srgbClr val="C00000"/>
                </a:solidFill>
              </a:rPr>
              <a:t>выключен</a:t>
            </a:r>
          </a:p>
        </p:txBody>
      </p:sp>
      <p:sp>
        <p:nvSpPr>
          <p:cNvPr id="10" name="Oval 9"/>
          <p:cNvSpPr/>
          <p:nvPr/>
        </p:nvSpPr>
        <p:spPr>
          <a:xfrm>
            <a:off x="7221607" y="1223181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Х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9888651" y="1223181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41774" y="1981595"/>
            <a:ext cx="11468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39362" y="3789330"/>
            <a:ext cx="276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8669" y="3330239"/>
            <a:ext cx="269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Всё</a:t>
            </a:r>
            <a:r>
              <a:rPr lang="ru-RU" smtClean="0"/>
              <a:t>, что мы делали вчера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2137" y="1221549"/>
            <a:ext cx="400701" cy="5135562"/>
          </a:xfrm>
          <a:prstGeom prst="rect">
            <a:avLst/>
          </a:prstGeom>
          <a:gradFill>
            <a:gsLst>
              <a:gs pos="0">
                <a:srgbClr val="C00000"/>
              </a:gs>
              <a:gs pos="28000">
                <a:schemeClr val="bg1"/>
              </a:gs>
              <a:gs pos="78000">
                <a:schemeClr val="bg1"/>
              </a:gs>
              <a:gs pos="100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2838" y="13213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5" name="Oval 14"/>
          <p:cNvSpPr/>
          <p:nvPr/>
        </p:nvSpPr>
        <p:spPr>
          <a:xfrm>
            <a:off x="7221607" y="4840283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Х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9833986" y="4840283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9" name="Oval 18"/>
          <p:cNvSpPr/>
          <p:nvPr/>
        </p:nvSpPr>
        <p:spPr>
          <a:xfrm>
            <a:off x="8651058" y="3193696"/>
            <a:ext cx="1515600" cy="1516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Z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19" idx="2"/>
            <a:endCxn id="15" idx="0"/>
          </p:cNvCxnSpPr>
          <p:nvPr/>
        </p:nvCxnSpPr>
        <p:spPr>
          <a:xfrm flipH="1">
            <a:off x="7979407" y="3952110"/>
            <a:ext cx="671651" cy="888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19" idx="6"/>
            <a:endCxn id="17" idx="0"/>
          </p:cNvCxnSpPr>
          <p:nvPr/>
        </p:nvCxnSpPr>
        <p:spPr>
          <a:xfrm>
            <a:off x="10166658" y="3952110"/>
            <a:ext cx="425128" cy="888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467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174</Words>
  <Application>Microsoft Macintosh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Что у нас было:</vt:lpstr>
      <vt:lpstr>Что мы хотим?</vt:lpstr>
      <vt:lpstr>Получили:</vt:lpstr>
      <vt:lpstr>Как это делается на самом деле?</vt:lpstr>
      <vt:lpstr>Результат</vt:lpstr>
      <vt:lpstr>(Проекты!) Регуляция экспрессии</vt:lpstr>
      <vt:lpstr>PowerPoint Presentation</vt:lpstr>
      <vt:lpstr>Что регулирует ген Х? </vt:lpstr>
      <vt:lpstr>Что регулирует ген Х? </vt:lpstr>
      <vt:lpstr>Что у вас будет?</vt:lpstr>
      <vt:lpstr>Что вы должны сделать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у нас было:</dc:title>
  <dc:creator>Microsoft Office User</dc:creator>
  <cp:lastModifiedBy>Microsoft Office User</cp:lastModifiedBy>
  <cp:revision>11</cp:revision>
  <dcterms:created xsi:type="dcterms:W3CDTF">2016-07-25T17:53:01Z</dcterms:created>
  <dcterms:modified xsi:type="dcterms:W3CDTF">2016-07-26T06:43:03Z</dcterms:modified>
</cp:coreProperties>
</file>