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 Medium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.fntdata"/><Relationship Id="rId22" Type="http://schemas.openxmlformats.org/officeDocument/2006/relationships/font" Target="fonts/RobotoMonoMedium-boldItalic.fntdata"/><Relationship Id="rId21" Type="http://schemas.openxmlformats.org/officeDocument/2006/relationships/font" Target="fonts/RobotoMonoMedium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9813b38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d9813b38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7b2f75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7b2f7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9813b38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9813b38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2bef6f9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e2bef6f9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9813b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9813b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9813b38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9813b38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9813b38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9813b38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9813b38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9813b38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9813b38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d9813b38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2bef6f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2bef6f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d9813b38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d9813b38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9813b38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d9813b38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Self-Driving Car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85325" y="320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85325" y="1164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The initial step will be to collect the required dataset.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Once the dataset is ready, we will start by creating the CNN.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Next step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will be to train the neural network.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Initially the CNN model will be trained and optimized in a simulated environment.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Once the neural network is optimized,we will test it in real environment.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Further changes will be made to compensate for differences between simulated and real life environment.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85125" y="426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926275" y="1340400"/>
            <a:ext cx="16908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Steering command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2926275" y="2663325"/>
            <a:ext cx="16908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Steering command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992025" y="2663325"/>
            <a:ext cx="16908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CNN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833425" y="2818875"/>
            <a:ext cx="754200" cy="68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4800"/>
              <a:t>-</a:t>
            </a:r>
            <a:endParaRPr sz="4800"/>
          </a:p>
        </p:txBody>
      </p:sp>
      <p:cxnSp>
        <p:nvCxnSpPr>
          <p:cNvPr id="199" name="Google Shape;199;p23"/>
          <p:cNvCxnSpPr>
            <a:stCxn id="197" idx="3"/>
            <a:endCxn id="198" idx="2"/>
          </p:cNvCxnSpPr>
          <p:nvPr/>
        </p:nvCxnSpPr>
        <p:spPr>
          <a:xfrm>
            <a:off x="6682825" y="3162075"/>
            <a:ext cx="11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" name="Google Shape;200;p23"/>
          <p:cNvCxnSpPr>
            <a:stCxn id="196" idx="3"/>
            <a:endCxn id="197" idx="1"/>
          </p:cNvCxnSpPr>
          <p:nvPr/>
        </p:nvCxnSpPr>
        <p:spPr>
          <a:xfrm>
            <a:off x="4617075" y="3162075"/>
            <a:ext cx="3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1" name="Google Shape;201;p23"/>
          <p:cNvSpPr/>
          <p:nvPr/>
        </p:nvSpPr>
        <p:spPr>
          <a:xfrm>
            <a:off x="805175" y="2663325"/>
            <a:ext cx="16908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cxnSp>
        <p:nvCxnSpPr>
          <p:cNvPr id="202" name="Google Shape;202;p23"/>
          <p:cNvCxnSpPr>
            <a:stCxn id="203" idx="3"/>
            <a:endCxn id="195" idx="1"/>
          </p:cNvCxnSpPr>
          <p:nvPr/>
        </p:nvCxnSpPr>
        <p:spPr>
          <a:xfrm>
            <a:off x="2250069" y="1824675"/>
            <a:ext cx="6762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" name="Google Shape;204;p23"/>
          <p:cNvCxnSpPr>
            <a:stCxn id="201" idx="3"/>
            <a:endCxn id="196" idx="1"/>
          </p:cNvCxnSpPr>
          <p:nvPr/>
        </p:nvCxnSpPr>
        <p:spPr>
          <a:xfrm>
            <a:off x="2495975" y="3162075"/>
            <a:ext cx="43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3"/>
          <p:cNvCxnSpPr>
            <a:stCxn id="198" idx="0"/>
            <a:endCxn id="195" idx="3"/>
          </p:cNvCxnSpPr>
          <p:nvPr/>
        </p:nvCxnSpPr>
        <p:spPr>
          <a:xfrm rot="10800000">
            <a:off x="4617125" y="1839075"/>
            <a:ext cx="35934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6" name="Google Shape;206;p23"/>
          <p:cNvSpPr/>
          <p:nvPr/>
        </p:nvSpPr>
        <p:spPr>
          <a:xfrm>
            <a:off x="4992025" y="3941225"/>
            <a:ext cx="16908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re-adjustment</a:t>
            </a:r>
            <a:endParaRPr/>
          </a:p>
        </p:txBody>
      </p:sp>
      <p:cxnSp>
        <p:nvCxnSpPr>
          <p:cNvPr id="207" name="Google Shape;207;p23"/>
          <p:cNvCxnSpPr>
            <a:stCxn id="198" idx="4"/>
            <a:endCxn id="206" idx="3"/>
          </p:cNvCxnSpPr>
          <p:nvPr/>
        </p:nvCxnSpPr>
        <p:spPr>
          <a:xfrm flipH="1">
            <a:off x="6682925" y="3505275"/>
            <a:ext cx="1527600" cy="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8" name="Google Shape;208;p23"/>
          <p:cNvSpPr txBox="1"/>
          <p:nvPr/>
        </p:nvSpPr>
        <p:spPr>
          <a:xfrm>
            <a:off x="7484400" y="3941225"/>
            <a:ext cx="852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Error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9" name="Google Shape;209;p23"/>
          <p:cNvCxnSpPr>
            <a:stCxn id="206" idx="0"/>
            <a:endCxn id="197" idx="2"/>
          </p:cNvCxnSpPr>
          <p:nvPr/>
        </p:nvCxnSpPr>
        <p:spPr>
          <a:xfrm rot="10800000">
            <a:off x="5837425" y="3660725"/>
            <a:ext cx="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125" y="1334775"/>
            <a:ext cx="964944" cy="9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The Self Driving car is a promising future technology, which will change the way we commute.It is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 lot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more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safer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than conventional approach and helps driver to relax.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2731500" y="2193900"/>
            <a:ext cx="3681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oboto Mono Medium"/>
                <a:ea typeface="Roboto Mono Medium"/>
                <a:cs typeface="Roboto Mono Medium"/>
                <a:sym typeface="Roboto Mono Medium"/>
              </a:rPr>
              <a:t>Atharva Muley (Leader)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oboto Mono Medium"/>
                <a:ea typeface="Roboto Mono Medium"/>
                <a:cs typeface="Roboto Mono Medium"/>
                <a:sym typeface="Roboto Mono Medium"/>
              </a:rPr>
              <a:t>Aditya Shetty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oboto Mono Medium"/>
                <a:ea typeface="Roboto Mono Medium"/>
                <a:cs typeface="Roboto Mono Medium"/>
                <a:sym typeface="Roboto Mono Medium"/>
              </a:rPr>
              <a:t>Vinit Jain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Roboto Mono Medium"/>
                <a:ea typeface="Roboto Mono Medium"/>
                <a:cs typeface="Roboto Mono Medium"/>
                <a:sym typeface="Roboto Mono Medium"/>
              </a:rPr>
              <a:t>Karan Bawari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	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Introduction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Abstract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Proposed System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Technology Stack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Dependencies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Planning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Design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Conclusion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41000" cy="291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Cars today already include many semi-autonomous features like assisted parking and self-braking systems. 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Self Driving car (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autonomous car) is a vehicle which is capable of driving in various different environments without human  intervention.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The goal of self driving car is to reach the destination safely,thereby reducing the fatalities caused by human errors and help the driver to relax.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79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project introduces a concept for self driving/ autonomous vehicle by using convolution neural network.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It maps raw pixels from a single front facing camera directly to steering commands.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As compared to individual explicit decomposition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CNN based approach will provide better performance.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Lane detection, path planning, and control will be optimized, simultaneously by our system.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 RC car interfaced with Raspberry pi.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Single front facing camera module of pi providing real time video feed.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Artificial environment for training and testing.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77100"/>
            <a:ext cx="70389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Softwares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Python (Programming Language)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Raspbian Lite (OS running on Raspberry pi)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Anaconda (Virtual Environment for Python Libraries)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Jupyter Notebook (For Coding)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Spyder (For Coding)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NVIDIA Digits (GUI based DNN Training System) 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010250"/>
            <a:ext cx="7038900" cy="312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Hardware -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RC Car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Raspberry Pi 3 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Powerbank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Camera module for Pi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Keras (TensorFlow backen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d)(for CNN)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Numpy (Powerful n-Dimensional array object)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Pillow (Python image library)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Scikit-learn (Train,test set)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OpenCV (Image processing)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PiCamera (Interfacing Raspberry Pi with camera)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GPIO (Interfacing with car hardware)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