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6"/>
  </p:notesMasterIdLst>
  <p:handoutMasterIdLst>
    <p:handoutMasterId r:id="rId27"/>
  </p:handoutMasterIdLst>
  <p:sldIdLst>
    <p:sldId id="301" r:id="rId3"/>
    <p:sldId id="567" r:id="rId4"/>
    <p:sldId id="755" r:id="rId5"/>
    <p:sldId id="756" r:id="rId6"/>
    <p:sldId id="757" r:id="rId7"/>
    <p:sldId id="758" r:id="rId8"/>
    <p:sldId id="759" r:id="rId9"/>
    <p:sldId id="760" r:id="rId10"/>
    <p:sldId id="761" r:id="rId11"/>
    <p:sldId id="762" r:id="rId12"/>
    <p:sldId id="763" r:id="rId13"/>
    <p:sldId id="764" r:id="rId14"/>
    <p:sldId id="765" r:id="rId15"/>
    <p:sldId id="766" r:id="rId16"/>
    <p:sldId id="767" r:id="rId17"/>
    <p:sldId id="768" r:id="rId18"/>
    <p:sldId id="769" r:id="rId19"/>
    <p:sldId id="770" r:id="rId20"/>
    <p:sldId id="771" r:id="rId21"/>
    <p:sldId id="772" r:id="rId22"/>
    <p:sldId id="773" r:id="rId23"/>
    <p:sldId id="551" r:id="rId24"/>
    <p:sldId id="5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513" autoAdjust="0"/>
  </p:normalViewPr>
  <p:slideViewPr>
    <p:cSldViewPr>
      <p:cViewPr varScale="1">
        <p:scale>
          <a:sx n="60" d="100"/>
          <a:sy n="6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authority.org/books/new-cyber-security-ebooks" TargetMode="External"/><Relationship Id="rId2" Type="http://schemas.openxmlformats.org/officeDocument/2006/relationships/hyperlink" Target="https://www.pdfdrive.com/cyber-security-boo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techbooks.com/information-security-f52.html" TargetMode="External"/><Relationship Id="rId4" Type="http://schemas.openxmlformats.org/officeDocument/2006/relationships/hyperlink" Target="https://bookauthority.org/books/best-cyber-security-ebook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and Cryptography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Er. Puneet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1071547"/>
            <a:ext cx="7837487" cy="340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363" y="1571612"/>
            <a:ext cx="715168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" y="1214422"/>
            <a:ext cx="8085137" cy="362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7363" y="1142985"/>
            <a:ext cx="6100785" cy="346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572008"/>
            <a:ext cx="6143668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4913" y="928671"/>
            <a:ext cx="6867549" cy="470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4113" y="1500175"/>
            <a:ext cx="5362597" cy="276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3" y="1000108"/>
            <a:ext cx="818038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613" y="857233"/>
            <a:ext cx="6961187" cy="498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88" y="1000109"/>
            <a:ext cx="5905522" cy="429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1" y="1214422"/>
            <a:ext cx="657229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2975959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endParaRPr lang="en-IN" sz="4000" dirty="0">
              <a:solidFill>
                <a:srgbClr val="000000"/>
              </a:solidFill>
              <a:latin typeface="TimesNewRoman,Bold"/>
              <a:cs typeface="Times New Roman" pitchFamily="18" charset="0"/>
            </a:endParaRPr>
          </a:p>
          <a:p>
            <a:pPr algn="ctr"/>
            <a:r>
              <a:rPr lang="en-IN" sz="4000" dirty="0">
                <a:solidFill>
                  <a:srgbClr val="000000"/>
                </a:solidFill>
                <a:latin typeface="TimesNewRoman,Bold"/>
                <a:cs typeface="Times New Roman" pitchFamily="18" charset="0"/>
              </a:rPr>
              <a:t>El Gamal Digital Signature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4038" y="1000108"/>
            <a:ext cx="6034110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588" y="1376363"/>
            <a:ext cx="6599237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326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E- Books Recommended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https://www.pdfdrive.com/cyber-security-books.html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https://bookauthority.org/books/new-cyber-security-ebooks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https://bookauthority.org/books/best-cyber-security-ebooks</a:t>
            </a:r>
            <a:endParaRPr lang="en-US" dirty="0"/>
          </a:p>
          <a:p>
            <a:r>
              <a:rPr lang="en-US" dirty="0">
                <a:hlinkClick r:id="rId5"/>
              </a:rPr>
              <a:t>https://www.freetechbooks.com/information-security-f52.html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785795"/>
            <a:ext cx="6846887" cy="423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223963"/>
            <a:ext cx="7227887" cy="491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1357298"/>
            <a:ext cx="7837487" cy="435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" y="1928803"/>
            <a:ext cx="808513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00438"/>
            <a:ext cx="814393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28736"/>
            <a:ext cx="6429420" cy="370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857232"/>
            <a:ext cx="7742237" cy="478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3" y="1500174"/>
            <a:ext cx="7158063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5195</TotalTime>
  <Words>107</Words>
  <Application>Microsoft Office PowerPoint</Application>
  <PresentationFormat>On-screen Show (4:3)</PresentationFormat>
  <Paragraphs>45</Paragraphs>
  <Slides>23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References</vt:lpstr>
      <vt:lpstr>E- Books Recommended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admin</cp:lastModifiedBy>
  <cp:revision>1005</cp:revision>
  <dcterms:created xsi:type="dcterms:W3CDTF">2013-12-12T17:34:34Z</dcterms:created>
  <dcterms:modified xsi:type="dcterms:W3CDTF">2023-04-11T06:13:21Z</dcterms:modified>
</cp:coreProperties>
</file>