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301" r:id="rId3"/>
    <p:sldId id="567" r:id="rId4"/>
    <p:sldId id="543" r:id="rId5"/>
    <p:sldId id="748" r:id="rId6"/>
    <p:sldId id="745" r:id="rId7"/>
    <p:sldId id="746" r:id="rId8"/>
    <p:sldId id="749" r:id="rId9"/>
    <p:sldId id="750" r:id="rId10"/>
    <p:sldId id="751" r:id="rId11"/>
    <p:sldId id="752" r:id="rId12"/>
    <p:sldId id="753" r:id="rId13"/>
    <p:sldId id="754" r:id="rId14"/>
    <p:sldId id="755" r:id="rId15"/>
    <p:sldId id="756" r:id="rId16"/>
    <p:sldId id="758" r:id="rId17"/>
    <p:sldId id="757" r:id="rId18"/>
    <p:sldId id="760" r:id="rId19"/>
    <p:sldId id="761" r:id="rId20"/>
    <p:sldId id="762" r:id="rId21"/>
    <p:sldId id="763" r:id="rId22"/>
    <p:sldId id="759" r:id="rId23"/>
    <p:sldId id="739" r:id="rId24"/>
    <p:sldId id="740" r:id="rId25"/>
    <p:sldId id="551" r:id="rId26"/>
    <p:sldId id="5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13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643865" cy="500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7215238" cy="451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7072362" cy="421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85794"/>
            <a:ext cx="6786610" cy="484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3947" y="857232"/>
            <a:ext cx="5761905" cy="48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762000"/>
          </a:xfrm>
        </p:spPr>
        <p:txBody>
          <a:bodyPr/>
          <a:lstStyle/>
          <a:p>
            <a:pPr algn="ctr"/>
            <a:r>
              <a:rPr lang="en-IN" sz="32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HMAC Algorithm </a:t>
            </a:r>
            <a:endParaRPr lang="en-US" sz="54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FB02DB-FAB1-43F8-B578-8B209804BF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8580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9585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1566" y="1357298"/>
            <a:ext cx="6490962" cy="420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9185" y="2071678"/>
            <a:ext cx="7971429" cy="364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5857916" cy="371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429132"/>
            <a:ext cx="236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78"/>
            <a:ext cx="378621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928934"/>
            <a:ext cx="378142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297595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effectLst/>
              <a:latin typeface="TimesNewRoman,Bold"/>
              <a:ea typeface="Calibri" panose="020F0502020204030204" pitchFamily="34" charset="0"/>
              <a:cs typeface="TimesNewRoman,Bold"/>
            </a:endParaRP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360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HMAC Algorithm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28802"/>
            <a:ext cx="449533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743400" cy="544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1219200"/>
          </a:xfrm>
        </p:spPr>
        <p:txBody>
          <a:bodyPr/>
          <a:lstStyle/>
          <a:p>
            <a:r>
              <a:rPr lang="en-IN" sz="32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CMAC (Cipher-based Message Authentication Code) </a:t>
            </a:r>
            <a:endParaRPr lang="en-US" sz="4000" b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8B51665-E4FB-4EAD-907E-5BB180B5EC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4288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1219200"/>
          </a:xfrm>
        </p:spPr>
        <p:txBody>
          <a:bodyPr/>
          <a:lstStyle/>
          <a:p>
            <a:r>
              <a:rPr lang="en-IN" sz="32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CMAC (Cipher-based Message Authentication Code) </a:t>
            </a:r>
            <a:endParaRPr lang="en-US" sz="40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648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§ </a:t>
            </a:r>
            <a:r>
              <a:rPr lang="en-IN" b="1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Advantages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Can use existing encryption functions.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Encryption functions have properties that resist pre image and collision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attacks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§ </a:t>
            </a:r>
            <a:r>
              <a:rPr lang="en-IN" b="1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Disadvantage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Encryption algorithms (particularly when chained) can be much slower than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,Bold"/>
                <a:ea typeface="Calibri" panose="020F0502020204030204" pitchFamily="34" charset="0"/>
                <a:cs typeface="Calibri,Bold"/>
              </a:rPr>
              <a:t>hash algorithms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928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2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762000"/>
          </a:xfrm>
        </p:spPr>
        <p:txBody>
          <a:bodyPr/>
          <a:lstStyle/>
          <a:p>
            <a:pPr algn="ctr"/>
            <a:r>
              <a:rPr lang="en-IN" sz="3200" b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HMAC Algorithm </a:t>
            </a:r>
            <a:endParaRPr lang="en-US" sz="54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33563"/>
            <a:ext cx="6929486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9185" y="1071546"/>
            <a:ext cx="797142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57242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71517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6438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7358114" cy="49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3470" y="1142984"/>
            <a:ext cx="6586181" cy="450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5054</TotalTime>
  <Words>142</Words>
  <Application>Microsoft Office PowerPoint</Application>
  <PresentationFormat>On-screen Show (4:3)</PresentationFormat>
  <Paragraphs>37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Slide 1</vt:lpstr>
      <vt:lpstr>Slide 2</vt:lpstr>
      <vt:lpstr>HMAC Algorithm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HMAC Algorithm </vt:lpstr>
      <vt:lpstr>Slide 16</vt:lpstr>
      <vt:lpstr>Slide 17</vt:lpstr>
      <vt:lpstr>Slide 18</vt:lpstr>
      <vt:lpstr>Slide 19</vt:lpstr>
      <vt:lpstr>Slide 20</vt:lpstr>
      <vt:lpstr>Slide 21</vt:lpstr>
      <vt:lpstr>CMAC (Cipher-based Message Authentication Code) </vt:lpstr>
      <vt:lpstr>CMAC (Cipher-based Message Authentication Code) 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admin</cp:lastModifiedBy>
  <cp:revision>1005</cp:revision>
  <dcterms:created xsi:type="dcterms:W3CDTF">2013-12-12T17:34:34Z</dcterms:created>
  <dcterms:modified xsi:type="dcterms:W3CDTF">2023-04-06T04:04:22Z</dcterms:modified>
</cp:coreProperties>
</file>