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Tahom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5" roundtripDataSignature="AMtx7mhWDvTUZtqETRkkIi6JAp0MIuOf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8115FE-66DA-494D-B8B6-272A8C2D8278}">
  <a:tblStyle styleId="{308115FE-66DA-494D-B8B6-272A8C2D827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7" name="Google Shape;16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4" name="Google Shape;17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1" name="Google Shape;18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4500" u="none" cap="none" strike="noStrike">
                <a:solidFill>
                  <a:schemeClr val="dk1"/>
                </a:solidFill>
                <a:latin typeface="Cambria"/>
                <a:ea typeface="Cambria"/>
                <a:cs typeface="Cambria"/>
                <a:sym typeface="Cambria"/>
              </a:defRPr>
            </a:lvl1pPr>
            <a:lvl2pPr lvl="1"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2pPr>
            <a:lvl3pPr lvl="2"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3pPr>
            <a:lvl4pPr lvl="3"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4pPr>
            <a:lvl5pPr lvl="4"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5pPr>
            <a:lvl6pPr lvl="5"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6pPr>
            <a:lvl7pPr lvl="6"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7pPr>
            <a:lvl8pPr lvl="7"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8pPr>
            <a:lvl9pPr lvl="8"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9pPr>
          </a:lstStyle>
          <a:p/>
        </p:txBody>
      </p:sp>
      <p:sp>
        <p:nvSpPr>
          <p:cNvPr id="17" name="Google Shape;17;p1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marR="0" rtl="0" algn="ctr">
              <a:spcBef>
                <a:spcPts val="360"/>
              </a:spcBef>
              <a:spcAft>
                <a:spcPts val="0"/>
              </a:spcAft>
              <a:buClr>
                <a:schemeClr val="dk1"/>
              </a:buClr>
              <a:buSzPts val="1800"/>
              <a:buFont typeface="Arial"/>
              <a:buNone/>
              <a:defRPr b="0" i="0" sz="1800" u="none" cap="none" strike="noStrike">
                <a:solidFill>
                  <a:schemeClr val="dk1"/>
                </a:solidFill>
                <a:latin typeface="Cambria"/>
                <a:ea typeface="Cambria"/>
                <a:cs typeface="Cambria"/>
                <a:sym typeface="Cambria"/>
              </a:defRPr>
            </a:lvl1pPr>
            <a:lvl2pPr lvl="1" marR="0" rtl="0" algn="ctr">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spcBef>
                <a:spcPts val="270"/>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8" name="Google Shape;18;p18"/>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 name="Google Shape;19;p1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 name="Google Shape;20;p1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7"/>
          <p:cNvSpPr txBox="1"/>
          <p:nvPr/>
        </p:nvSpPr>
        <p:spPr>
          <a:xfrm>
            <a:off x="2805113" y="87313"/>
            <a:ext cx="5454650"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
        <p:nvSpPr>
          <p:cNvPr id="64" name="Google Shape;64;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Cambria"/>
                <a:ea typeface="Cambria"/>
                <a:cs typeface="Cambria"/>
                <a:sym typeface="Cambria"/>
              </a:defRPr>
            </a:lvl1pPr>
            <a:lvl2pPr lvl="1"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2pPr>
            <a:lvl3pPr lvl="2"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3pPr>
            <a:lvl4pPr lvl="3"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4pPr>
            <a:lvl5pPr lvl="4"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5pPr>
            <a:lvl6pPr lvl="5"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6pPr>
            <a:lvl7pPr lvl="6"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7pPr>
            <a:lvl8pPr lvl="7"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8pPr>
            <a:lvl9pPr lvl="8"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9pPr>
          </a:lstStyle>
          <a:p/>
        </p:txBody>
      </p:sp>
      <p:sp>
        <p:nvSpPr>
          <p:cNvPr id="65" name="Google Shape;65;p27"/>
          <p:cNvSpPr/>
          <p:nvPr>
            <p:ph idx="2" type="pic"/>
          </p:nvPr>
        </p:nvSpPr>
        <p:spPr>
          <a:xfrm>
            <a:off x="1792288" y="612775"/>
            <a:ext cx="5486400" cy="4114800"/>
          </a:xfrm>
          <a:prstGeom prst="rect">
            <a:avLst/>
          </a:prstGeom>
          <a:noFill/>
          <a:ln>
            <a:noFill/>
          </a:ln>
        </p:spPr>
      </p:sp>
      <p:sp>
        <p:nvSpPr>
          <p:cNvPr id="66" name="Google Shape;66;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7" name="Google Shape;67;p2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8" name="Google Shape;68;p2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9" name="Google Shape;69;p2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0" marR="0" algn="r">
              <a:spcBef>
                <a:spcPts val="0"/>
              </a:spcBef>
              <a:spcAft>
                <a:spcPts val="0"/>
              </a:spcAft>
              <a:buNone/>
              <a:defRPr b="0" i="0" sz="1200" u="none" cap="none" strike="noStrike">
                <a:solidFill>
                  <a:srgbClr val="888888"/>
                </a:solidFill>
                <a:latin typeface="Tahoma"/>
                <a:ea typeface="Tahoma"/>
                <a:cs typeface="Tahoma"/>
                <a:sym typeface="Tahoma"/>
              </a:defRPr>
            </a:lvl2pPr>
            <a:lvl3pPr indent="0" lvl="2" marL="0" marR="0" algn="r">
              <a:spcBef>
                <a:spcPts val="0"/>
              </a:spcBef>
              <a:spcAft>
                <a:spcPts val="0"/>
              </a:spcAft>
              <a:buNone/>
              <a:defRPr b="0" i="0" sz="1200" u="none" cap="none" strike="noStrike">
                <a:solidFill>
                  <a:srgbClr val="888888"/>
                </a:solidFill>
                <a:latin typeface="Tahoma"/>
                <a:ea typeface="Tahoma"/>
                <a:cs typeface="Tahoma"/>
                <a:sym typeface="Tahoma"/>
              </a:defRPr>
            </a:lvl3pPr>
            <a:lvl4pPr indent="0" lvl="3" marL="0" marR="0" algn="r">
              <a:spcBef>
                <a:spcPts val="0"/>
              </a:spcBef>
              <a:spcAft>
                <a:spcPts val="0"/>
              </a:spcAft>
              <a:buNone/>
              <a:defRPr b="0" i="0" sz="1200" u="none" cap="none" strike="noStrike">
                <a:solidFill>
                  <a:srgbClr val="888888"/>
                </a:solidFill>
                <a:latin typeface="Tahoma"/>
                <a:ea typeface="Tahoma"/>
                <a:cs typeface="Tahoma"/>
                <a:sym typeface="Tahoma"/>
              </a:defRPr>
            </a:lvl4pPr>
            <a:lvl5pPr indent="0" lvl="4" marL="0" marR="0" algn="r">
              <a:spcBef>
                <a:spcPts val="0"/>
              </a:spcBef>
              <a:spcAft>
                <a:spcPts val="0"/>
              </a:spcAft>
              <a:buNone/>
              <a:defRPr b="0" i="0" sz="1200" u="none" cap="none" strike="noStrike">
                <a:solidFill>
                  <a:srgbClr val="888888"/>
                </a:solidFill>
                <a:latin typeface="Tahoma"/>
                <a:ea typeface="Tahoma"/>
                <a:cs typeface="Tahoma"/>
                <a:sym typeface="Tahoma"/>
              </a:defRPr>
            </a:lvl5pPr>
            <a:lvl6pPr indent="0" lvl="5" marL="0" marR="0" algn="r">
              <a:spcBef>
                <a:spcPts val="0"/>
              </a:spcBef>
              <a:spcAft>
                <a:spcPts val="0"/>
              </a:spcAft>
              <a:buNone/>
              <a:defRPr b="0" i="0" sz="1200" u="none" cap="none" strike="noStrike">
                <a:solidFill>
                  <a:srgbClr val="888888"/>
                </a:solidFill>
                <a:latin typeface="Tahoma"/>
                <a:ea typeface="Tahoma"/>
                <a:cs typeface="Tahoma"/>
                <a:sym typeface="Tahoma"/>
              </a:defRPr>
            </a:lvl6pPr>
            <a:lvl7pPr indent="0" lvl="6" marL="0" marR="0" algn="r">
              <a:spcBef>
                <a:spcPts val="0"/>
              </a:spcBef>
              <a:spcAft>
                <a:spcPts val="0"/>
              </a:spcAft>
              <a:buNone/>
              <a:defRPr b="0" i="0" sz="1200" u="none" cap="none" strike="noStrike">
                <a:solidFill>
                  <a:srgbClr val="888888"/>
                </a:solidFill>
                <a:latin typeface="Tahoma"/>
                <a:ea typeface="Tahoma"/>
                <a:cs typeface="Tahoma"/>
                <a:sym typeface="Tahoma"/>
              </a:defRPr>
            </a:lvl7pPr>
            <a:lvl8pPr indent="0" lvl="7" marL="0" marR="0" algn="r">
              <a:spcBef>
                <a:spcPts val="0"/>
              </a:spcBef>
              <a:spcAft>
                <a:spcPts val="0"/>
              </a:spcAft>
              <a:buNone/>
              <a:defRPr b="0" i="0" sz="1200" u="none" cap="none" strike="noStrike">
                <a:solidFill>
                  <a:srgbClr val="888888"/>
                </a:solidFill>
                <a:latin typeface="Tahoma"/>
                <a:ea typeface="Tahoma"/>
                <a:cs typeface="Tahoma"/>
                <a:sym typeface="Tahoma"/>
              </a:defRPr>
            </a:lvl8pPr>
            <a:lvl9pPr indent="0" lvl="8" marL="0" marR="0" algn="r">
              <a:spcBef>
                <a:spcPts val="0"/>
              </a:spcBef>
              <a:spcAft>
                <a:spcPts val="0"/>
              </a:spcAft>
              <a:buNone/>
              <a:defRPr b="0" i="0" sz="1200" u="none" cap="none" strike="noStrike">
                <a:solidFill>
                  <a:srgbClr val="88888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8"/>
          <p:cNvSpPr txBox="1"/>
          <p:nvPr/>
        </p:nvSpPr>
        <p:spPr>
          <a:xfrm>
            <a:off x="2805113" y="87313"/>
            <a:ext cx="5454650"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
        <p:nvSpPr>
          <p:cNvPr id="72" name="Google Shape;72;p28"/>
          <p:cNvSpPr txBox="1"/>
          <p:nvPr>
            <p:ph type="title"/>
          </p:nvPr>
        </p:nvSpPr>
        <p:spPr>
          <a:xfrm>
            <a:off x="304800" y="1371600"/>
            <a:ext cx="8229600" cy="685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1pPr>
            <a:lvl2pPr lvl="1"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2pPr>
            <a:lvl3pPr lvl="2"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3pPr>
            <a:lvl4pPr lvl="3"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4pPr>
            <a:lvl5pPr lvl="4"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5pPr>
            <a:lvl6pPr lvl="5"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6pPr>
            <a:lvl7pPr lvl="6"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7pPr>
            <a:lvl8pPr lvl="7"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8pPr>
            <a:lvl9pPr lvl="8"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9pPr>
          </a:lstStyle>
          <a:p/>
        </p:txBody>
      </p:sp>
      <p:sp>
        <p:nvSpPr>
          <p:cNvPr id="73" name="Google Shape;73;p28"/>
          <p:cNvSpPr txBox="1"/>
          <p:nvPr>
            <p:ph idx="1" type="body"/>
          </p:nvPr>
        </p:nvSpPr>
        <p:spPr>
          <a:xfrm rot="5400000">
            <a:off x="2286000" y="228600"/>
            <a:ext cx="4267200" cy="82296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 name="Google Shape;74;p2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5" name="Google Shape;75;p2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6" name="Google Shape;76;p2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0" marR="0" algn="r">
              <a:spcBef>
                <a:spcPts val="0"/>
              </a:spcBef>
              <a:spcAft>
                <a:spcPts val="0"/>
              </a:spcAft>
              <a:buNone/>
              <a:defRPr b="0" i="0" sz="1200" u="none" cap="none" strike="noStrike">
                <a:solidFill>
                  <a:srgbClr val="888888"/>
                </a:solidFill>
                <a:latin typeface="Tahoma"/>
                <a:ea typeface="Tahoma"/>
                <a:cs typeface="Tahoma"/>
                <a:sym typeface="Tahoma"/>
              </a:defRPr>
            </a:lvl2pPr>
            <a:lvl3pPr indent="0" lvl="2" marL="0" marR="0" algn="r">
              <a:spcBef>
                <a:spcPts val="0"/>
              </a:spcBef>
              <a:spcAft>
                <a:spcPts val="0"/>
              </a:spcAft>
              <a:buNone/>
              <a:defRPr b="0" i="0" sz="1200" u="none" cap="none" strike="noStrike">
                <a:solidFill>
                  <a:srgbClr val="888888"/>
                </a:solidFill>
                <a:latin typeface="Tahoma"/>
                <a:ea typeface="Tahoma"/>
                <a:cs typeface="Tahoma"/>
                <a:sym typeface="Tahoma"/>
              </a:defRPr>
            </a:lvl3pPr>
            <a:lvl4pPr indent="0" lvl="3" marL="0" marR="0" algn="r">
              <a:spcBef>
                <a:spcPts val="0"/>
              </a:spcBef>
              <a:spcAft>
                <a:spcPts val="0"/>
              </a:spcAft>
              <a:buNone/>
              <a:defRPr b="0" i="0" sz="1200" u="none" cap="none" strike="noStrike">
                <a:solidFill>
                  <a:srgbClr val="888888"/>
                </a:solidFill>
                <a:latin typeface="Tahoma"/>
                <a:ea typeface="Tahoma"/>
                <a:cs typeface="Tahoma"/>
                <a:sym typeface="Tahoma"/>
              </a:defRPr>
            </a:lvl4pPr>
            <a:lvl5pPr indent="0" lvl="4" marL="0" marR="0" algn="r">
              <a:spcBef>
                <a:spcPts val="0"/>
              </a:spcBef>
              <a:spcAft>
                <a:spcPts val="0"/>
              </a:spcAft>
              <a:buNone/>
              <a:defRPr b="0" i="0" sz="1200" u="none" cap="none" strike="noStrike">
                <a:solidFill>
                  <a:srgbClr val="888888"/>
                </a:solidFill>
                <a:latin typeface="Tahoma"/>
                <a:ea typeface="Tahoma"/>
                <a:cs typeface="Tahoma"/>
                <a:sym typeface="Tahoma"/>
              </a:defRPr>
            </a:lvl5pPr>
            <a:lvl6pPr indent="0" lvl="5" marL="0" marR="0" algn="r">
              <a:spcBef>
                <a:spcPts val="0"/>
              </a:spcBef>
              <a:spcAft>
                <a:spcPts val="0"/>
              </a:spcAft>
              <a:buNone/>
              <a:defRPr b="0" i="0" sz="1200" u="none" cap="none" strike="noStrike">
                <a:solidFill>
                  <a:srgbClr val="888888"/>
                </a:solidFill>
                <a:latin typeface="Tahoma"/>
                <a:ea typeface="Tahoma"/>
                <a:cs typeface="Tahoma"/>
                <a:sym typeface="Tahoma"/>
              </a:defRPr>
            </a:lvl6pPr>
            <a:lvl7pPr indent="0" lvl="6" marL="0" marR="0" algn="r">
              <a:spcBef>
                <a:spcPts val="0"/>
              </a:spcBef>
              <a:spcAft>
                <a:spcPts val="0"/>
              </a:spcAft>
              <a:buNone/>
              <a:defRPr b="0" i="0" sz="1200" u="none" cap="none" strike="noStrike">
                <a:solidFill>
                  <a:srgbClr val="888888"/>
                </a:solidFill>
                <a:latin typeface="Tahoma"/>
                <a:ea typeface="Tahoma"/>
                <a:cs typeface="Tahoma"/>
                <a:sym typeface="Tahoma"/>
              </a:defRPr>
            </a:lvl7pPr>
            <a:lvl8pPr indent="0" lvl="7" marL="0" marR="0" algn="r">
              <a:spcBef>
                <a:spcPts val="0"/>
              </a:spcBef>
              <a:spcAft>
                <a:spcPts val="0"/>
              </a:spcAft>
              <a:buNone/>
              <a:defRPr b="0" i="0" sz="1200" u="none" cap="none" strike="noStrike">
                <a:solidFill>
                  <a:srgbClr val="888888"/>
                </a:solidFill>
                <a:latin typeface="Tahoma"/>
                <a:ea typeface="Tahoma"/>
                <a:cs typeface="Tahoma"/>
                <a:sym typeface="Tahoma"/>
              </a:defRPr>
            </a:lvl8pPr>
            <a:lvl9pPr indent="0" lvl="8" marL="0" marR="0" algn="r">
              <a:spcBef>
                <a:spcPts val="0"/>
              </a:spcBef>
              <a:spcAft>
                <a:spcPts val="0"/>
              </a:spcAft>
              <a:buNone/>
              <a:defRPr b="0" i="0" sz="1200" u="none" cap="none" strike="noStrike">
                <a:solidFill>
                  <a:srgbClr val="88888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9"/>
          <p:cNvSpPr txBox="1"/>
          <p:nvPr/>
        </p:nvSpPr>
        <p:spPr>
          <a:xfrm>
            <a:off x="2805113" y="87313"/>
            <a:ext cx="5454650"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
        <p:nvSpPr>
          <p:cNvPr id="79" name="Google Shape;79;p29"/>
          <p:cNvSpPr txBox="1"/>
          <p:nvPr>
            <p:ph type="title"/>
          </p:nvPr>
        </p:nvSpPr>
        <p:spPr>
          <a:xfrm rot="5400000">
            <a:off x="4732337" y="2171700"/>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1pPr>
            <a:lvl2pPr lvl="1"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2pPr>
            <a:lvl3pPr lvl="2"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3pPr>
            <a:lvl4pPr lvl="3"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4pPr>
            <a:lvl5pPr lvl="4"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5pPr>
            <a:lvl6pPr lvl="5"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6pPr>
            <a:lvl7pPr lvl="6"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7pPr>
            <a:lvl8pPr lvl="7"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8pPr>
            <a:lvl9pPr lvl="8"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9pPr>
          </a:lstStyle>
          <a:p/>
        </p:txBody>
      </p:sp>
      <p:sp>
        <p:nvSpPr>
          <p:cNvPr id="80" name="Google Shape;80;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3" name="Google Shape;83;p2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0" marR="0" algn="r">
              <a:spcBef>
                <a:spcPts val="0"/>
              </a:spcBef>
              <a:spcAft>
                <a:spcPts val="0"/>
              </a:spcAft>
              <a:buNone/>
              <a:defRPr b="0" i="0" sz="1200" u="none" cap="none" strike="noStrike">
                <a:solidFill>
                  <a:srgbClr val="888888"/>
                </a:solidFill>
                <a:latin typeface="Tahoma"/>
                <a:ea typeface="Tahoma"/>
                <a:cs typeface="Tahoma"/>
                <a:sym typeface="Tahoma"/>
              </a:defRPr>
            </a:lvl2pPr>
            <a:lvl3pPr indent="0" lvl="2" marL="0" marR="0" algn="r">
              <a:spcBef>
                <a:spcPts val="0"/>
              </a:spcBef>
              <a:spcAft>
                <a:spcPts val="0"/>
              </a:spcAft>
              <a:buNone/>
              <a:defRPr b="0" i="0" sz="1200" u="none" cap="none" strike="noStrike">
                <a:solidFill>
                  <a:srgbClr val="888888"/>
                </a:solidFill>
                <a:latin typeface="Tahoma"/>
                <a:ea typeface="Tahoma"/>
                <a:cs typeface="Tahoma"/>
                <a:sym typeface="Tahoma"/>
              </a:defRPr>
            </a:lvl3pPr>
            <a:lvl4pPr indent="0" lvl="3" marL="0" marR="0" algn="r">
              <a:spcBef>
                <a:spcPts val="0"/>
              </a:spcBef>
              <a:spcAft>
                <a:spcPts val="0"/>
              </a:spcAft>
              <a:buNone/>
              <a:defRPr b="0" i="0" sz="1200" u="none" cap="none" strike="noStrike">
                <a:solidFill>
                  <a:srgbClr val="888888"/>
                </a:solidFill>
                <a:latin typeface="Tahoma"/>
                <a:ea typeface="Tahoma"/>
                <a:cs typeface="Tahoma"/>
                <a:sym typeface="Tahoma"/>
              </a:defRPr>
            </a:lvl4pPr>
            <a:lvl5pPr indent="0" lvl="4" marL="0" marR="0" algn="r">
              <a:spcBef>
                <a:spcPts val="0"/>
              </a:spcBef>
              <a:spcAft>
                <a:spcPts val="0"/>
              </a:spcAft>
              <a:buNone/>
              <a:defRPr b="0" i="0" sz="1200" u="none" cap="none" strike="noStrike">
                <a:solidFill>
                  <a:srgbClr val="888888"/>
                </a:solidFill>
                <a:latin typeface="Tahoma"/>
                <a:ea typeface="Tahoma"/>
                <a:cs typeface="Tahoma"/>
                <a:sym typeface="Tahoma"/>
              </a:defRPr>
            </a:lvl5pPr>
            <a:lvl6pPr indent="0" lvl="5" marL="0" marR="0" algn="r">
              <a:spcBef>
                <a:spcPts val="0"/>
              </a:spcBef>
              <a:spcAft>
                <a:spcPts val="0"/>
              </a:spcAft>
              <a:buNone/>
              <a:defRPr b="0" i="0" sz="1200" u="none" cap="none" strike="noStrike">
                <a:solidFill>
                  <a:srgbClr val="888888"/>
                </a:solidFill>
                <a:latin typeface="Tahoma"/>
                <a:ea typeface="Tahoma"/>
                <a:cs typeface="Tahoma"/>
                <a:sym typeface="Tahoma"/>
              </a:defRPr>
            </a:lvl6pPr>
            <a:lvl7pPr indent="0" lvl="6" marL="0" marR="0" algn="r">
              <a:spcBef>
                <a:spcPts val="0"/>
              </a:spcBef>
              <a:spcAft>
                <a:spcPts val="0"/>
              </a:spcAft>
              <a:buNone/>
              <a:defRPr b="0" i="0" sz="1200" u="none" cap="none" strike="noStrike">
                <a:solidFill>
                  <a:srgbClr val="888888"/>
                </a:solidFill>
                <a:latin typeface="Tahoma"/>
                <a:ea typeface="Tahoma"/>
                <a:cs typeface="Tahoma"/>
                <a:sym typeface="Tahoma"/>
              </a:defRPr>
            </a:lvl7pPr>
            <a:lvl8pPr indent="0" lvl="7" marL="0" marR="0" algn="r">
              <a:spcBef>
                <a:spcPts val="0"/>
              </a:spcBef>
              <a:spcAft>
                <a:spcPts val="0"/>
              </a:spcAft>
              <a:buNone/>
              <a:defRPr b="0" i="0" sz="1200" u="none" cap="none" strike="noStrike">
                <a:solidFill>
                  <a:srgbClr val="888888"/>
                </a:solidFill>
                <a:latin typeface="Tahoma"/>
                <a:ea typeface="Tahoma"/>
                <a:cs typeface="Tahoma"/>
                <a:sym typeface="Tahoma"/>
              </a:defRPr>
            </a:lvl8pPr>
            <a:lvl9pPr indent="0" lvl="8" marL="0" marR="0" algn="r">
              <a:spcBef>
                <a:spcPts val="0"/>
              </a:spcBef>
              <a:spcAft>
                <a:spcPts val="0"/>
              </a:spcAft>
              <a:buNone/>
              <a:defRPr b="0" i="0" sz="1200" u="none" cap="none" strike="noStrike">
                <a:solidFill>
                  <a:srgbClr val="88888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nvSpPr>
        <p:spPr>
          <a:xfrm>
            <a:off x="2805113" y="87313"/>
            <a:ext cx="5454650"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
        <p:nvSpPr>
          <p:cNvPr id="23" name="Google Shape;23;p19"/>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2400" u="none" cap="none" strike="noStrike">
                <a:solidFill>
                  <a:schemeClr val="dk1"/>
                </a:solidFill>
                <a:latin typeface="Cambria"/>
                <a:ea typeface="Cambria"/>
                <a:cs typeface="Cambria"/>
                <a:sym typeface="Cambria"/>
              </a:defRPr>
            </a:lvl1pPr>
            <a:lvl2pPr lvl="1"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2pPr>
            <a:lvl3pPr lvl="2"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3pPr>
            <a:lvl4pPr lvl="3"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4pPr>
            <a:lvl5pPr lvl="4"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5pPr>
            <a:lvl6pPr lvl="5"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6pPr>
            <a:lvl7pPr lvl="6"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7pPr>
            <a:lvl8pPr lvl="7"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8pPr>
            <a:lvl9pPr lvl="8"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9pPr>
          </a:lstStyle>
          <a:p/>
        </p:txBody>
      </p:sp>
      <p:sp>
        <p:nvSpPr>
          <p:cNvPr id="24" name="Google Shape;24;p19"/>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25" name="Shape 25"/>
        <p:cNvGrpSpPr/>
        <p:nvPr/>
      </p:nvGrpSpPr>
      <p:grpSpPr>
        <a:xfrm>
          <a:off x="0" y="0"/>
          <a:ext cx="0" cy="0"/>
          <a:chOff x="0" y="0"/>
          <a:chExt cx="0" cy="0"/>
        </a:xfrm>
      </p:grpSpPr>
      <p:sp>
        <p:nvSpPr>
          <p:cNvPr id="26" name="Google Shape;26;p2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7" name="Google Shape;27;p2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8" name="Google Shape;28;p2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888888"/>
                </a:solidFill>
              </a:defRPr>
            </a:lvl1pPr>
            <a:lvl2pPr indent="0" lvl="1" marL="0" algn="r">
              <a:spcBef>
                <a:spcPts val="0"/>
              </a:spcBef>
              <a:spcAft>
                <a:spcPts val="0"/>
              </a:spcAft>
              <a:buNone/>
              <a:defRPr>
                <a:solidFill>
                  <a:srgbClr val="888888"/>
                </a:solidFill>
              </a:defRPr>
            </a:lvl2pPr>
            <a:lvl3pPr indent="0" lvl="2" marL="0" algn="r">
              <a:spcBef>
                <a:spcPts val="0"/>
              </a:spcBef>
              <a:spcAft>
                <a:spcPts val="0"/>
              </a:spcAft>
              <a:buNone/>
              <a:defRPr>
                <a:solidFill>
                  <a:srgbClr val="888888"/>
                </a:solidFill>
              </a:defRPr>
            </a:lvl3pPr>
            <a:lvl4pPr indent="0" lvl="3" marL="0" algn="r">
              <a:spcBef>
                <a:spcPts val="0"/>
              </a:spcBef>
              <a:spcAft>
                <a:spcPts val="0"/>
              </a:spcAft>
              <a:buNone/>
              <a:defRPr>
                <a:solidFill>
                  <a:srgbClr val="888888"/>
                </a:solidFill>
              </a:defRPr>
            </a:lvl4pPr>
            <a:lvl5pPr indent="0" lvl="4" marL="0" algn="r">
              <a:spcBef>
                <a:spcPts val="0"/>
              </a:spcBef>
              <a:spcAft>
                <a:spcPts val="0"/>
              </a:spcAft>
              <a:buNone/>
              <a:defRPr>
                <a:solidFill>
                  <a:srgbClr val="888888"/>
                </a:solidFill>
              </a:defRPr>
            </a:lvl5pPr>
            <a:lvl6pPr indent="0" lvl="5" marL="0" algn="r">
              <a:spcBef>
                <a:spcPts val="0"/>
              </a:spcBef>
              <a:spcAft>
                <a:spcPts val="0"/>
              </a:spcAft>
              <a:buNone/>
              <a:defRPr>
                <a:solidFill>
                  <a:srgbClr val="888888"/>
                </a:solidFill>
              </a:defRPr>
            </a:lvl6pPr>
            <a:lvl7pPr indent="0" lvl="6" marL="0" algn="r">
              <a:spcBef>
                <a:spcPts val="0"/>
              </a:spcBef>
              <a:spcAft>
                <a:spcPts val="0"/>
              </a:spcAft>
              <a:buNone/>
              <a:defRPr>
                <a:solidFill>
                  <a:srgbClr val="888888"/>
                </a:solidFill>
              </a:defRPr>
            </a:lvl7pPr>
            <a:lvl8pPr indent="0" lvl="7" marL="0" algn="r">
              <a:spcBef>
                <a:spcPts val="0"/>
              </a:spcBef>
              <a:spcAft>
                <a:spcPts val="0"/>
              </a:spcAft>
              <a:buNone/>
              <a:defRPr>
                <a:solidFill>
                  <a:srgbClr val="888888"/>
                </a:solidFill>
              </a:defRPr>
            </a:lvl8pPr>
            <a:lvl9pPr indent="0" lvl="8" marL="0" algn="r">
              <a:spcBef>
                <a:spcPts val="0"/>
              </a:spcBef>
              <a:spcAft>
                <a:spcPts val="0"/>
              </a:spcAft>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sp>
        <p:nvSpPr>
          <p:cNvPr id="30" name="Google Shape;30;p21"/>
          <p:cNvSpPr txBox="1"/>
          <p:nvPr/>
        </p:nvSpPr>
        <p:spPr>
          <a:xfrm>
            <a:off x="2805113" y="87313"/>
            <a:ext cx="5454650"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
        <p:nvSpPr>
          <p:cNvPr id="31" name="Google Shape;31;p21"/>
          <p:cNvSpPr txBox="1"/>
          <p:nvPr>
            <p:ph type="ctrTitle"/>
          </p:nvPr>
        </p:nvSpPr>
        <p:spPr>
          <a:xfrm>
            <a:off x="1143000" y="3429000"/>
            <a:ext cx="7772400" cy="1066799"/>
          </a:xfrm>
          <a:prstGeom prst="rect">
            <a:avLst/>
          </a:prstGeom>
          <a:solidFill>
            <a:schemeClr val="lt1"/>
          </a:solidFill>
          <a:ln cap="sq" cmpd="thinThick" w="19050">
            <a:solidFill>
              <a:schemeClr val="dk1"/>
            </a:solidFill>
            <a:prstDash val="solid"/>
            <a:bevel/>
            <a:headEnd len="sm" w="sm" type="none"/>
            <a:tailEnd len="sm" w="sm" type="none"/>
          </a:ln>
        </p:spPr>
        <p:txBody>
          <a:bodyPr anchorCtr="0" anchor="ctr" bIns="45700" lIns="91425" spcFirstLastPara="1" rIns="91425" wrap="square" tIns="45700">
            <a:noAutofit/>
          </a:bodyPr>
          <a:lstStyle>
            <a:lvl1pPr lvl="0" marR="0" rtl="0" algn="r">
              <a:spcBef>
                <a:spcPts val="0"/>
              </a:spcBef>
              <a:spcAft>
                <a:spcPts val="0"/>
              </a:spcAft>
              <a:buSzPts val="1400"/>
              <a:buNone/>
              <a:defRPr b="1" i="0" sz="4400" u="none" cap="none" strike="noStrike">
                <a:solidFill>
                  <a:schemeClr val="dk1"/>
                </a:solidFill>
                <a:latin typeface="Cambria"/>
                <a:ea typeface="Cambria"/>
                <a:cs typeface="Cambria"/>
                <a:sym typeface="Cambria"/>
              </a:defRPr>
            </a:lvl1pPr>
            <a:lvl2pPr lvl="1"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2pPr>
            <a:lvl3pPr lvl="2"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3pPr>
            <a:lvl4pPr lvl="3"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4pPr>
            <a:lvl5pPr lvl="4"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5pPr>
            <a:lvl6pPr lvl="5"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6pPr>
            <a:lvl7pPr lvl="6"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7pPr>
            <a:lvl8pPr lvl="7"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8pPr>
            <a:lvl9pPr lvl="8"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9pPr>
          </a:lstStyle>
          <a:p/>
        </p:txBody>
      </p:sp>
      <p:sp>
        <p:nvSpPr>
          <p:cNvPr id="32" name="Google Shape;32;p2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3" name="Google Shape;33;p21"/>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4" name="Google Shape;34;p2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0" marR="0" algn="r">
              <a:spcBef>
                <a:spcPts val="0"/>
              </a:spcBef>
              <a:spcAft>
                <a:spcPts val="0"/>
              </a:spcAft>
              <a:buNone/>
              <a:defRPr b="0" i="0" sz="1200" u="none" cap="none" strike="noStrike">
                <a:solidFill>
                  <a:srgbClr val="888888"/>
                </a:solidFill>
                <a:latin typeface="Tahoma"/>
                <a:ea typeface="Tahoma"/>
                <a:cs typeface="Tahoma"/>
                <a:sym typeface="Tahoma"/>
              </a:defRPr>
            </a:lvl2pPr>
            <a:lvl3pPr indent="0" lvl="2" marL="0" marR="0" algn="r">
              <a:spcBef>
                <a:spcPts val="0"/>
              </a:spcBef>
              <a:spcAft>
                <a:spcPts val="0"/>
              </a:spcAft>
              <a:buNone/>
              <a:defRPr b="0" i="0" sz="1200" u="none" cap="none" strike="noStrike">
                <a:solidFill>
                  <a:srgbClr val="888888"/>
                </a:solidFill>
                <a:latin typeface="Tahoma"/>
                <a:ea typeface="Tahoma"/>
                <a:cs typeface="Tahoma"/>
                <a:sym typeface="Tahoma"/>
              </a:defRPr>
            </a:lvl3pPr>
            <a:lvl4pPr indent="0" lvl="3" marL="0" marR="0" algn="r">
              <a:spcBef>
                <a:spcPts val="0"/>
              </a:spcBef>
              <a:spcAft>
                <a:spcPts val="0"/>
              </a:spcAft>
              <a:buNone/>
              <a:defRPr b="0" i="0" sz="1200" u="none" cap="none" strike="noStrike">
                <a:solidFill>
                  <a:srgbClr val="888888"/>
                </a:solidFill>
                <a:latin typeface="Tahoma"/>
                <a:ea typeface="Tahoma"/>
                <a:cs typeface="Tahoma"/>
                <a:sym typeface="Tahoma"/>
              </a:defRPr>
            </a:lvl4pPr>
            <a:lvl5pPr indent="0" lvl="4" marL="0" marR="0" algn="r">
              <a:spcBef>
                <a:spcPts val="0"/>
              </a:spcBef>
              <a:spcAft>
                <a:spcPts val="0"/>
              </a:spcAft>
              <a:buNone/>
              <a:defRPr b="0" i="0" sz="1200" u="none" cap="none" strike="noStrike">
                <a:solidFill>
                  <a:srgbClr val="888888"/>
                </a:solidFill>
                <a:latin typeface="Tahoma"/>
                <a:ea typeface="Tahoma"/>
                <a:cs typeface="Tahoma"/>
                <a:sym typeface="Tahoma"/>
              </a:defRPr>
            </a:lvl5pPr>
            <a:lvl6pPr indent="0" lvl="5" marL="0" marR="0" algn="r">
              <a:spcBef>
                <a:spcPts val="0"/>
              </a:spcBef>
              <a:spcAft>
                <a:spcPts val="0"/>
              </a:spcAft>
              <a:buNone/>
              <a:defRPr b="0" i="0" sz="1200" u="none" cap="none" strike="noStrike">
                <a:solidFill>
                  <a:srgbClr val="888888"/>
                </a:solidFill>
                <a:latin typeface="Tahoma"/>
                <a:ea typeface="Tahoma"/>
                <a:cs typeface="Tahoma"/>
                <a:sym typeface="Tahoma"/>
              </a:defRPr>
            </a:lvl6pPr>
            <a:lvl7pPr indent="0" lvl="6" marL="0" marR="0" algn="r">
              <a:spcBef>
                <a:spcPts val="0"/>
              </a:spcBef>
              <a:spcAft>
                <a:spcPts val="0"/>
              </a:spcAft>
              <a:buNone/>
              <a:defRPr b="0" i="0" sz="1200" u="none" cap="none" strike="noStrike">
                <a:solidFill>
                  <a:srgbClr val="888888"/>
                </a:solidFill>
                <a:latin typeface="Tahoma"/>
                <a:ea typeface="Tahoma"/>
                <a:cs typeface="Tahoma"/>
                <a:sym typeface="Tahoma"/>
              </a:defRPr>
            </a:lvl7pPr>
            <a:lvl8pPr indent="0" lvl="7" marL="0" marR="0" algn="r">
              <a:spcBef>
                <a:spcPts val="0"/>
              </a:spcBef>
              <a:spcAft>
                <a:spcPts val="0"/>
              </a:spcAft>
              <a:buNone/>
              <a:defRPr b="0" i="0" sz="1200" u="none" cap="none" strike="noStrike">
                <a:solidFill>
                  <a:srgbClr val="888888"/>
                </a:solidFill>
                <a:latin typeface="Tahoma"/>
                <a:ea typeface="Tahoma"/>
                <a:cs typeface="Tahoma"/>
                <a:sym typeface="Tahoma"/>
              </a:defRPr>
            </a:lvl8pPr>
            <a:lvl9pPr indent="0" lvl="8" marL="0" marR="0" algn="r">
              <a:spcBef>
                <a:spcPts val="0"/>
              </a:spcBef>
              <a:spcAft>
                <a:spcPts val="0"/>
              </a:spcAft>
              <a:buNone/>
              <a:defRPr b="0" i="0" sz="1200" u="none" cap="none" strike="noStrike">
                <a:solidFill>
                  <a:srgbClr val="88888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sp>
        <p:nvSpPr>
          <p:cNvPr id="36" name="Google Shape;36;p22"/>
          <p:cNvSpPr txBox="1"/>
          <p:nvPr/>
        </p:nvSpPr>
        <p:spPr>
          <a:xfrm>
            <a:off x="2805113" y="87313"/>
            <a:ext cx="5454650"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
        <p:nvSpPr>
          <p:cNvPr id="37" name="Google Shape;37;p22"/>
          <p:cNvSpPr txBox="1"/>
          <p:nvPr>
            <p:ph idx="1" type="body"/>
          </p:nvPr>
        </p:nvSpPr>
        <p:spPr>
          <a:xfrm>
            <a:off x="762000" y="1447800"/>
            <a:ext cx="82296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22"/>
          <p:cNvSpPr txBox="1"/>
          <p:nvPr>
            <p:ph idx="2" type="body"/>
          </p:nvPr>
        </p:nvSpPr>
        <p:spPr>
          <a:xfrm>
            <a:off x="1066800" y="609600"/>
            <a:ext cx="79248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spcBef>
                <a:spcPts val="640"/>
              </a:spcBef>
              <a:spcAft>
                <a:spcPts val="0"/>
              </a:spcAft>
              <a:buClr>
                <a:srgbClr val="C00000"/>
              </a:buClr>
              <a:buSzPts val="3200"/>
              <a:buFont typeface="Arial"/>
              <a:buNone/>
              <a:defRPr b="1" i="0" sz="3200" u="none" cap="none" strike="noStrike">
                <a:solidFill>
                  <a:srgbClr val="C00000"/>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9" name="Shape 39"/>
        <p:cNvGrpSpPr/>
        <p:nvPr/>
      </p:nvGrpSpPr>
      <p:grpSpPr>
        <a:xfrm>
          <a:off x="0" y="0"/>
          <a:ext cx="0" cy="0"/>
          <a:chOff x="0" y="0"/>
          <a:chExt cx="0" cy="0"/>
        </a:xfrm>
      </p:grpSpPr>
      <p:sp>
        <p:nvSpPr>
          <p:cNvPr id="40" name="Google Shape;40;p23"/>
          <p:cNvSpPr txBox="1"/>
          <p:nvPr/>
        </p:nvSpPr>
        <p:spPr>
          <a:xfrm>
            <a:off x="2805113" y="87313"/>
            <a:ext cx="5454650"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
        <p:nvSpPr>
          <p:cNvPr id="41" name="Google Shape;41;p23"/>
          <p:cNvSpPr/>
          <p:nvPr>
            <p:ph idx="2" type="pic"/>
          </p:nvPr>
        </p:nvSpPr>
        <p:spPr>
          <a:xfrm>
            <a:off x="2895600" y="1371600"/>
            <a:ext cx="6019800" cy="4724400"/>
          </a:xfrm>
          <a:prstGeom prst="rect">
            <a:avLst/>
          </a:prstGeom>
          <a:noFill/>
          <a:ln>
            <a:noFill/>
          </a:ln>
        </p:spPr>
      </p:sp>
      <p:sp>
        <p:nvSpPr>
          <p:cNvPr id="42" name="Google Shape;42;p23"/>
          <p:cNvSpPr txBox="1"/>
          <p:nvPr>
            <p:ph idx="1" type="body"/>
          </p:nvPr>
        </p:nvSpPr>
        <p:spPr>
          <a:xfrm>
            <a:off x="228600" y="1371600"/>
            <a:ext cx="2590800" cy="4724400"/>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2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4" name="Google Shape;44;p2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5" name="Google Shape;45;p2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0" marR="0" algn="r">
              <a:spcBef>
                <a:spcPts val="0"/>
              </a:spcBef>
              <a:spcAft>
                <a:spcPts val="0"/>
              </a:spcAft>
              <a:buNone/>
              <a:defRPr b="0" i="0" sz="1200" u="none" cap="none" strike="noStrike">
                <a:solidFill>
                  <a:srgbClr val="888888"/>
                </a:solidFill>
                <a:latin typeface="Tahoma"/>
                <a:ea typeface="Tahoma"/>
                <a:cs typeface="Tahoma"/>
                <a:sym typeface="Tahoma"/>
              </a:defRPr>
            </a:lvl2pPr>
            <a:lvl3pPr indent="0" lvl="2" marL="0" marR="0" algn="r">
              <a:spcBef>
                <a:spcPts val="0"/>
              </a:spcBef>
              <a:spcAft>
                <a:spcPts val="0"/>
              </a:spcAft>
              <a:buNone/>
              <a:defRPr b="0" i="0" sz="1200" u="none" cap="none" strike="noStrike">
                <a:solidFill>
                  <a:srgbClr val="888888"/>
                </a:solidFill>
                <a:latin typeface="Tahoma"/>
                <a:ea typeface="Tahoma"/>
                <a:cs typeface="Tahoma"/>
                <a:sym typeface="Tahoma"/>
              </a:defRPr>
            </a:lvl3pPr>
            <a:lvl4pPr indent="0" lvl="3" marL="0" marR="0" algn="r">
              <a:spcBef>
                <a:spcPts val="0"/>
              </a:spcBef>
              <a:spcAft>
                <a:spcPts val="0"/>
              </a:spcAft>
              <a:buNone/>
              <a:defRPr b="0" i="0" sz="1200" u="none" cap="none" strike="noStrike">
                <a:solidFill>
                  <a:srgbClr val="888888"/>
                </a:solidFill>
                <a:latin typeface="Tahoma"/>
                <a:ea typeface="Tahoma"/>
                <a:cs typeface="Tahoma"/>
                <a:sym typeface="Tahoma"/>
              </a:defRPr>
            </a:lvl4pPr>
            <a:lvl5pPr indent="0" lvl="4" marL="0" marR="0" algn="r">
              <a:spcBef>
                <a:spcPts val="0"/>
              </a:spcBef>
              <a:spcAft>
                <a:spcPts val="0"/>
              </a:spcAft>
              <a:buNone/>
              <a:defRPr b="0" i="0" sz="1200" u="none" cap="none" strike="noStrike">
                <a:solidFill>
                  <a:srgbClr val="888888"/>
                </a:solidFill>
                <a:latin typeface="Tahoma"/>
                <a:ea typeface="Tahoma"/>
                <a:cs typeface="Tahoma"/>
                <a:sym typeface="Tahoma"/>
              </a:defRPr>
            </a:lvl5pPr>
            <a:lvl6pPr indent="0" lvl="5" marL="0" marR="0" algn="r">
              <a:spcBef>
                <a:spcPts val="0"/>
              </a:spcBef>
              <a:spcAft>
                <a:spcPts val="0"/>
              </a:spcAft>
              <a:buNone/>
              <a:defRPr b="0" i="0" sz="1200" u="none" cap="none" strike="noStrike">
                <a:solidFill>
                  <a:srgbClr val="888888"/>
                </a:solidFill>
                <a:latin typeface="Tahoma"/>
                <a:ea typeface="Tahoma"/>
                <a:cs typeface="Tahoma"/>
                <a:sym typeface="Tahoma"/>
              </a:defRPr>
            </a:lvl6pPr>
            <a:lvl7pPr indent="0" lvl="6" marL="0" marR="0" algn="r">
              <a:spcBef>
                <a:spcPts val="0"/>
              </a:spcBef>
              <a:spcAft>
                <a:spcPts val="0"/>
              </a:spcAft>
              <a:buNone/>
              <a:defRPr b="0" i="0" sz="1200" u="none" cap="none" strike="noStrike">
                <a:solidFill>
                  <a:srgbClr val="888888"/>
                </a:solidFill>
                <a:latin typeface="Tahoma"/>
                <a:ea typeface="Tahoma"/>
                <a:cs typeface="Tahoma"/>
                <a:sym typeface="Tahoma"/>
              </a:defRPr>
            </a:lvl7pPr>
            <a:lvl8pPr indent="0" lvl="7" marL="0" marR="0" algn="r">
              <a:spcBef>
                <a:spcPts val="0"/>
              </a:spcBef>
              <a:spcAft>
                <a:spcPts val="0"/>
              </a:spcAft>
              <a:buNone/>
              <a:defRPr b="0" i="0" sz="1200" u="none" cap="none" strike="noStrike">
                <a:solidFill>
                  <a:srgbClr val="888888"/>
                </a:solidFill>
                <a:latin typeface="Tahoma"/>
                <a:ea typeface="Tahoma"/>
                <a:cs typeface="Tahoma"/>
                <a:sym typeface="Tahoma"/>
              </a:defRPr>
            </a:lvl8pPr>
            <a:lvl9pPr indent="0" lvl="8" marL="0" marR="0" algn="r">
              <a:spcBef>
                <a:spcPts val="0"/>
              </a:spcBef>
              <a:spcAft>
                <a:spcPts val="0"/>
              </a:spcAft>
              <a:buNone/>
              <a:defRPr b="0" i="0" sz="1200" u="none" cap="none" strike="noStrike">
                <a:solidFill>
                  <a:srgbClr val="88888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24"/>
          <p:cNvSpPr txBox="1"/>
          <p:nvPr/>
        </p:nvSpPr>
        <p:spPr>
          <a:xfrm>
            <a:off x="2805113" y="87313"/>
            <a:ext cx="5454650"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
        <p:nvSpPr>
          <p:cNvPr id="48" name="Google Shape;48;p24"/>
          <p:cNvSpPr txBox="1"/>
          <p:nvPr>
            <p:ph idx="1" type="body"/>
          </p:nvPr>
        </p:nvSpPr>
        <p:spPr>
          <a:xfrm>
            <a:off x="609600" y="1524000"/>
            <a:ext cx="8305800" cy="4876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9" name="Google Shape;49;p24"/>
          <p:cNvSpPr txBox="1"/>
          <p:nvPr>
            <p:ph idx="2" type="body"/>
          </p:nvPr>
        </p:nvSpPr>
        <p:spPr>
          <a:xfrm>
            <a:off x="1066800" y="533400"/>
            <a:ext cx="78486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spcBef>
                <a:spcPts val="640"/>
              </a:spcBef>
              <a:spcAft>
                <a:spcPts val="0"/>
              </a:spcAft>
              <a:buClr>
                <a:schemeClr val="dk1"/>
              </a:buClr>
              <a:buSzPts val="3200"/>
              <a:buFont typeface="Arial"/>
              <a:buNone/>
              <a:defRPr b="1" i="0" sz="32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nvSpPr>
        <p:spPr>
          <a:xfrm>
            <a:off x="2805113" y="87313"/>
            <a:ext cx="5454650"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
        <p:nvSpPr>
          <p:cNvPr id="52" name="Google Shape;52;p2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3" name="Google Shape;53;p2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4" name="Google Shape;54;p2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0" marR="0" algn="r">
              <a:spcBef>
                <a:spcPts val="0"/>
              </a:spcBef>
              <a:spcAft>
                <a:spcPts val="0"/>
              </a:spcAft>
              <a:buNone/>
              <a:defRPr b="0" i="0" sz="1200" u="none" cap="none" strike="noStrike">
                <a:solidFill>
                  <a:srgbClr val="888888"/>
                </a:solidFill>
                <a:latin typeface="Tahoma"/>
                <a:ea typeface="Tahoma"/>
                <a:cs typeface="Tahoma"/>
                <a:sym typeface="Tahoma"/>
              </a:defRPr>
            </a:lvl2pPr>
            <a:lvl3pPr indent="0" lvl="2" marL="0" marR="0" algn="r">
              <a:spcBef>
                <a:spcPts val="0"/>
              </a:spcBef>
              <a:spcAft>
                <a:spcPts val="0"/>
              </a:spcAft>
              <a:buNone/>
              <a:defRPr b="0" i="0" sz="1200" u="none" cap="none" strike="noStrike">
                <a:solidFill>
                  <a:srgbClr val="888888"/>
                </a:solidFill>
                <a:latin typeface="Tahoma"/>
                <a:ea typeface="Tahoma"/>
                <a:cs typeface="Tahoma"/>
                <a:sym typeface="Tahoma"/>
              </a:defRPr>
            </a:lvl3pPr>
            <a:lvl4pPr indent="0" lvl="3" marL="0" marR="0" algn="r">
              <a:spcBef>
                <a:spcPts val="0"/>
              </a:spcBef>
              <a:spcAft>
                <a:spcPts val="0"/>
              </a:spcAft>
              <a:buNone/>
              <a:defRPr b="0" i="0" sz="1200" u="none" cap="none" strike="noStrike">
                <a:solidFill>
                  <a:srgbClr val="888888"/>
                </a:solidFill>
                <a:latin typeface="Tahoma"/>
                <a:ea typeface="Tahoma"/>
                <a:cs typeface="Tahoma"/>
                <a:sym typeface="Tahoma"/>
              </a:defRPr>
            </a:lvl4pPr>
            <a:lvl5pPr indent="0" lvl="4" marL="0" marR="0" algn="r">
              <a:spcBef>
                <a:spcPts val="0"/>
              </a:spcBef>
              <a:spcAft>
                <a:spcPts val="0"/>
              </a:spcAft>
              <a:buNone/>
              <a:defRPr b="0" i="0" sz="1200" u="none" cap="none" strike="noStrike">
                <a:solidFill>
                  <a:srgbClr val="888888"/>
                </a:solidFill>
                <a:latin typeface="Tahoma"/>
                <a:ea typeface="Tahoma"/>
                <a:cs typeface="Tahoma"/>
                <a:sym typeface="Tahoma"/>
              </a:defRPr>
            </a:lvl5pPr>
            <a:lvl6pPr indent="0" lvl="5" marL="0" marR="0" algn="r">
              <a:spcBef>
                <a:spcPts val="0"/>
              </a:spcBef>
              <a:spcAft>
                <a:spcPts val="0"/>
              </a:spcAft>
              <a:buNone/>
              <a:defRPr b="0" i="0" sz="1200" u="none" cap="none" strike="noStrike">
                <a:solidFill>
                  <a:srgbClr val="888888"/>
                </a:solidFill>
                <a:latin typeface="Tahoma"/>
                <a:ea typeface="Tahoma"/>
                <a:cs typeface="Tahoma"/>
                <a:sym typeface="Tahoma"/>
              </a:defRPr>
            </a:lvl6pPr>
            <a:lvl7pPr indent="0" lvl="6" marL="0" marR="0" algn="r">
              <a:spcBef>
                <a:spcPts val="0"/>
              </a:spcBef>
              <a:spcAft>
                <a:spcPts val="0"/>
              </a:spcAft>
              <a:buNone/>
              <a:defRPr b="0" i="0" sz="1200" u="none" cap="none" strike="noStrike">
                <a:solidFill>
                  <a:srgbClr val="888888"/>
                </a:solidFill>
                <a:latin typeface="Tahoma"/>
                <a:ea typeface="Tahoma"/>
                <a:cs typeface="Tahoma"/>
                <a:sym typeface="Tahoma"/>
              </a:defRPr>
            </a:lvl7pPr>
            <a:lvl8pPr indent="0" lvl="7" marL="0" marR="0" algn="r">
              <a:spcBef>
                <a:spcPts val="0"/>
              </a:spcBef>
              <a:spcAft>
                <a:spcPts val="0"/>
              </a:spcAft>
              <a:buNone/>
              <a:defRPr b="0" i="0" sz="1200" u="none" cap="none" strike="noStrike">
                <a:solidFill>
                  <a:srgbClr val="888888"/>
                </a:solidFill>
                <a:latin typeface="Tahoma"/>
                <a:ea typeface="Tahoma"/>
                <a:cs typeface="Tahoma"/>
                <a:sym typeface="Tahoma"/>
              </a:defRPr>
            </a:lvl8pPr>
            <a:lvl9pPr indent="0" lvl="8" marL="0" marR="0" algn="r">
              <a:spcBef>
                <a:spcPts val="0"/>
              </a:spcBef>
              <a:spcAft>
                <a:spcPts val="0"/>
              </a:spcAft>
              <a:buNone/>
              <a:defRPr b="0" i="0" sz="1200" u="none" cap="none" strike="noStrike">
                <a:solidFill>
                  <a:srgbClr val="88888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1"/>
                </a:solidFill>
                <a:latin typeface="Cambria"/>
                <a:ea typeface="Cambria"/>
                <a:cs typeface="Cambria"/>
                <a:sym typeface="Cambria"/>
              </a:defRPr>
            </a:lvl1pPr>
            <a:lvl2pPr lvl="1"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2pPr>
            <a:lvl3pPr lvl="2"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3pPr>
            <a:lvl4pPr lvl="3"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4pPr>
            <a:lvl5pPr lvl="4"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5pPr>
            <a:lvl6pPr lvl="5"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6pPr>
            <a:lvl7pPr lvl="6"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7pPr>
            <a:lvl8pPr lvl="7"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8pPr>
            <a:lvl9pPr lvl="8" marR="0" rtl="0" algn="ctr">
              <a:spcBef>
                <a:spcPts val="0"/>
              </a:spcBef>
              <a:spcAft>
                <a:spcPts val="0"/>
              </a:spcAft>
              <a:buSzPts val="1400"/>
              <a:buNone/>
              <a:defRPr b="1" i="0" sz="4400" u="none" cap="none" strike="noStrike">
                <a:solidFill>
                  <a:schemeClr val="dk1"/>
                </a:solidFill>
                <a:latin typeface="Cambria"/>
                <a:ea typeface="Cambria"/>
                <a:cs typeface="Cambria"/>
                <a:sym typeface="Cambria"/>
              </a:defRPr>
            </a:lvl9pPr>
          </a:lstStyle>
          <a:p/>
        </p:txBody>
      </p:sp>
      <p:sp>
        <p:nvSpPr>
          <p:cNvPr id="57" name="Google Shape;57;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9" name="Google Shape;59;p2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0" name="Google Shape;60;p2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1" name="Google Shape;61;p2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0" marR="0" algn="r">
              <a:spcBef>
                <a:spcPts val="0"/>
              </a:spcBef>
              <a:spcAft>
                <a:spcPts val="0"/>
              </a:spcAft>
              <a:buNone/>
              <a:defRPr b="0" i="0" sz="1200" u="none" cap="none" strike="noStrike">
                <a:solidFill>
                  <a:srgbClr val="888888"/>
                </a:solidFill>
                <a:latin typeface="Tahoma"/>
                <a:ea typeface="Tahoma"/>
                <a:cs typeface="Tahoma"/>
                <a:sym typeface="Tahoma"/>
              </a:defRPr>
            </a:lvl2pPr>
            <a:lvl3pPr indent="0" lvl="2" marL="0" marR="0" algn="r">
              <a:spcBef>
                <a:spcPts val="0"/>
              </a:spcBef>
              <a:spcAft>
                <a:spcPts val="0"/>
              </a:spcAft>
              <a:buNone/>
              <a:defRPr b="0" i="0" sz="1200" u="none" cap="none" strike="noStrike">
                <a:solidFill>
                  <a:srgbClr val="888888"/>
                </a:solidFill>
                <a:latin typeface="Tahoma"/>
                <a:ea typeface="Tahoma"/>
                <a:cs typeface="Tahoma"/>
                <a:sym typeface="Tahoma"/>
              </a:defRPr>
            </a:lvl3pPr>
            <a:lvl4pPr indent="0" lvl="3" marL="0" marR="0" algn="r">
              <a:spcBef>
                <a:spcPts val="0"/>
              </a:spcBef>
              <a:spcAft>
                <a:spcPts val="0"/>
              </a:spcAft>
              <a:buNone/>
              <a:defRPr b="0" i="0" sz="1200" u="none" cap="none" strike="noStrike">
                <a:solidFill>
                  <a:srgbClr val="888888"/>
                </a:solidFill>
                <a:latin typeface="Tahoma"/>
                <a:ea typeface="Tahoma"/>
                <a:cs typeface="Tahoma"/>
                <a:sym typeface="Tahoma"/>
              </a:defRPr>
            </a:lvl4pPr>
            <a:lvl5pPr indent="0" lvl="4" marL="0" marR="0" algn="r">
              <a:spcBef>
                <a:spcPts val="0"/>
              </a:spcBef>
              <a:spcAft>
                <a:spcPts val="0"/>
              </a:spcAft>
              <a:buNone/>
              <a:defRPr b="0" i="0" sz="1200" u="none" cap="none" strike="noStrike">
                <a:solidFill>
                  <a:srgbClr val="888888"/>
                </a:solidFill>
                <a:latin typeface="Tahoma"/>
                <a:ea typeface="Tahoma"/>
                <a:cs typeface="Tahoma"/>
                <a:sym typeface="Tahoma"/>
              </a:defRPr>
            </a:lvl5pPr>
            <a:lvl6pPr indent="0" lvl="5" marL="0" marR="0" algn="r">
              <a:spcBef>
                <a:spcPts val="0"/>
              </a:spcBef>
              <a:spcAft>
                <a:spcPts val="0"/>
              </a:spcAft>
              <a:buNone/>
              <a:defRPr b="0" i="0" sz="1200" u="none" cap="none" strike="noStrike">
                <a:solidFill>
                  <a:srgbClr val="888888"/>
                </a:solidFill>
                <a:latin typeface="Tahoma"/>
                <a:ea typeface="Tahoma"/>
                <a:cs typeface="Tahoma"/>
                <a:sym typeface="Tahoma"/>
              </a:defRPr>
            </a:lvl6pPr>
            <a:lvl7pPr indent="0" lvl="6" marL="0" marR="0" algn="r">
              <a:spcBef>
                <a:spcPts val="0"/>
              </a:spcBef>
              <a:spcAft>
                <a:spcPts val="0"/>
              </a:spcAft>
              <a:buNone/>
              <a:defRPr b="0" i="0" sz="1200" u="none" cap="none" strike="noStrike">
                <a:solidFill>
                  <a:srgbClr val="888888"/>
                </a:solidFill>
                <a:latin typeface="Tahoma"/>
                <a:ea typeface="Tahoma"/>
                <a:cs typeface="Tahoma"/>
                <a:sym typeface="Tahoma"/>
              </a:defRPr>
            </a:lvl7pPr>
            <a:lvl8pPr indent="0" lvl="7" marL="0" marR="0" algn="r">
              <a:spcBef>
                <a:spcPts val="0"/>
              </a:spcBef>
              <a:spcAft>
                <a:spcPts val="0"/>
              </a:spcAft>
              <a:buNone/>
              <a:defRPr b="0" i="0" sz="1200" u="none" cap="none" strike="noStrike">
                <a:solidFill>
                  <a:srgbClr val="888888"/>
                </a:solidFill>
                <a:latin typeface="Tahoma"/>
                <a:ea typeface="Tahoma"/>
                <a:cs typeface="Tahoma"/>
                <a:sym typeface="Tahoma"/>
              </a:defRPr>
            </a:lvl8pPr>
            <a:lvl9pPr indent="0" lvl="8" marL="0" marR="0" algn="r">
              <a:spcBef>
                <a:spcPts val="0"/>
              </a:spcBef>
              <a:spcAft>
                <a:spcPts val="0"/>
              </a:spcAft>
              <a:buNone/>
              <a:defRPr b="0" i="0" sz="1200" u="none" cap="none" strike="noStrike">
                <a:solidFill>
                  <a:srgbClr val="88888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0" marR="0" rtl="0" algn="r">
              <a:spcBef>
                <a:spcPts val="0"/>
              </a:spcBef>
              <a:spcAft>
                <a:spcPts val="0"/>
              </a:spcAft>
              <a:buNone/>
              <a:defRPr b="0" i="0" sz="1200" u="none" cap="none" strike="noStrike">
                <a:solidFill>
                  <a:srgbClr val="888888"/>
                </a:solidFill>
                <a:latin typeface="Tahoma"/>
                <a:ea typeface="Tahoma"/>
                <a:cs typeface="Tahoma"/>
                <a:sym typeface="Tahoma"/>
              </a:defRPr>
            </a:lvl2pPr>
            <a:lvl3pPr indent="0" lvl="2" marL="0" marR="0" rtl="0" algn="r">
              <a:spcBef>
                <a:spcPts val="0"/>
              </a:spcBef>
              <a:spcAft>
                <a:spcPts val="0"/>
              </a:spcAft>
              <a:buNone/>
              <a:defRPr b="0" i="0" sz="1200" u="none" cap="none" strike="noStrike">
                <a:solidFill>
                  <a:srgbClr val="888888"/>
                </a:solidFill>
                <a:latin typeface="Tahoma"/>
                <a:ea typeface="Tahoma"/>
                <a:cs typeface="Tahoma"/>
                <a:sym typeface="Tahoma"/>
              </a:defRPr>
            </a:lvl3pPr>
            <a:lvl4pPr indent="0" lvl="3" marL="0" marR="0" rtl="0" algn="r">
              <a:spcBef>
                <a:spcPts val="0"/>
              </a:spcBef>
              <a:spcAft>
                <a:spcPts val="0"/>
              </a:spcAft>
              <a:buNone/>
              <a:defRPr b="0" i="0" sz="1200" u="none" cap="none" strike="noStrike">
                <a:solidFill>
                  <a:srgbClr val="888888"/>
                </a:solidFill>
                <a:latin typeface="Tahoma"/>
                <a:ea typeface="Tahoma"/>
                <a:cs typeface="Tahoma"/>
                <a:sym typeface="Tahoma"/>
              </a:defRPr>
            </a:lvl4pPr>
            <a:lvl5pPr indent="0" lvl="4" marL="0" marR="0" rtl="0" algn="r">
              <a:spcBef>
                <a:spcPts val="0"/>
              </a:spcBef>
              <a:spcAft>
                <a:spcPts val="0"/>
              </a:spcAft>
              <a:buNone/>
              <a:defRPr b="0" i="0" sz="1200" u="none" cap="none" strike="noStrike">
                <a:solidFill>
                  <a:srgbClr val="888888"/>
                </a:solidFill>
                <a:latin typeface="Tahoma"/>
                <a:ea typeface="Tahoma"/>
                <a:cs typeface="Tahoma"/>
                <a:sym typeface="Tahoma"/>
              </a:defRPr>
            </a:lvl5pPr>
            <a:lvl6pPr indent="0" lvl="5" marL="0" marR="0" rtl="0" algn="r">
              <a:spcBef>
                <a:spcPts val="0"/>
              </a:spcBef>
              <a:spcAft>
                <a:spcPts val="0"/>
              </a:spcAft>
              <a:buNone/>
              <a:defRPr b="0" i="0" sz="1200" u="none" cap="none" strike="noStrike">
                <a:solidFill>
                  <a:srgbClr val="888888"/>
                </a:solidFill>
                <a:latin typeface="Tahoma"/>
                <a:ea typeface="Tahoma"/>
                <a:cs typeface="Tahoma"/>
                <a:sym typeface="Tahoma"/>
              </a:defRPr>
            </a:lvl6pPr>
            <a:lvl7pPr indent="0" lvl="6" marL="0" marR="0" rtl="0" algn="r">
              <a:spcBef>
                <a:spcPts val="0"/>
              </a:spcBef>
              <a:spcAft>
                <a:spcPts val="0"/>
              </a:spcAft>
              <a:buNone/>
              <a:defRPr b="0" i="0" sz="1200" u="none" cap="none" strike="noStrike">
                <a:solidFill>
                  <a:srgbClr val="888888"/>
                </a:solidFill>
                <a:latin typeface="Tahoma"/>
                <a:ea typeface="Tahoma"/>
                <a:cs typeface="Tahoma"/>
                <a:sym typeface="Tahoma"/>
              </a:defRPr>
            </a:lvl7pPr>
            <a:lvl8pPr indent="0" lvl="7" marL="0" marR="0" rtl="0" algn="r">
              <a:spcBef>
                <a:spcPts val="0"/>
              </a:spcBef>
              <a:spcAft>
                <a:spcPts val="0"/>
              </a:spcAft>
              <a:buNone/>
              <a:defRPr b="0" i="0" sz="1200" u="none" cap="none" strike="noStrike">
                <a:solidFill>
                  <a:srgbClr val="888888"/>
                </a:solidFill>
                <a:latin typeface="Tahoma"/>
                <a:ea typeface="Tahoma"/>
                <a:cs typeface="Tahoma"/>
                <a:sym typeface="Tahoma"/>
              </a:defRPr>
            </a:lvl8pPr>
            <a:lvl9pPr indent="0" lvl="8" marL="0" marR="0" rtl="0" algn="r">
              <a:spcBef>
                <a:spcPts val="0"/>
              </a:spcBef>
              <a:spcAft>
                <a:spcPts val="0"/>
              </a:spcAft>
              <a:buNone/>
              <a:defRPr b="0" i="0" sz="1200" u="none" cap="none" strike="noStrike">
                <a:solidFill>
                  <a:srgbClr val="888888"/>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7"/>
          <p:cNvSpPr txBox="1"/>
          <p:nvPr/>
        </p:nvSpPr>
        <p:spPr>
          <a:xfrm>
            <a:off x="0" y="6457950"/>
            <a:ext cx="9144000" cy="4000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University Institute of Engineering (UIE)</a:t>
            </a:r>
            <a:endParaRPr/>
          </a:p>
        </p:txBody>
      </p:sp>
      <p:cxnSp>
        <p:nvCxnSpPr>
          <p:cNvPr id="12" name="Google Shape;12;p17"/>
          <p:cNvCxnSpPr/>
          <p:nvPr/>
        </p:nvCxnSpPr>
        <p:spPr>
          <a:xfrm>
            <a:off x="0" y="6400800"/>
            <a:ext cx="9144000" cy="0"/>
          </a:xfrm>
          <a:prstGeom prst="straightConnector1">
            <a:avLst/>
          </a:prstGeom>
          <a:noFill/>
          <a:ln cap="flat" cmpd="thickThin" w="88900">
            <a:solidFill>
              <a:srgbClr val="C00000"/>
            </a:solidFill>
            <a:prstDash val="solid"/>
            <a:round/>
            <a:headEnd len="sm" w="sm" type="none"/>
            <a:tailEnd len="sm" w="sm" type="none"/>
          </a:ln>
        </p:spPr>
      </p:cxnSp>
      <p:pic>
        <p:nvPicPr>
          <p:cNvPr descr="https://encrypted-tbn3.gstatic.com/images?q=tbn:ANd9GcTyg3Gq4WoxkxO75aZWNEjYFvavmMfWdiMvs57jpDF8YRR3yCybqQ" id="13" name="Google Shape;13;p17">
            <a:hlinkClick r:id="rId1"/>
          </p:cNvPr>
          <p:cNvPicPr preferRelativeResize="0"/>
          <p:nvPr/>
        </p:nvPicPr>
        <p:blipFill rotWithShape="1">
          <a:blip r:embed="rId2">
            <a:alphaModFix/>
          </a:blip>
          <a:srcRect b="0" l="0" r="0" t="0"/>
          <a:stretch/>
        </p:blipFill>
        <p:spPr>
          <a:xfrm>
            <a:off x="152400" y="152400"/>
            <a:ext cx="768350" cy="1219200"/>
          </a:xfrm>
          <a:prstGeom prst="rect">
            <a:avLst/>
          </a:prstGeom>
          <a:noFill/>
          <a:ln>
            <a:noFill/>
          </a:ln>
        </p:spPr>
      </p:pic>
      <p:sp>
        <p:nvSpPr>
          <p:cNvPr id="14" name="Google Shape;14;p17"/>
          <p:cNvSpPr txBox="1"/>
          <p:nvPr/>
        </p:nvSpPr>
        <p:spPr>
          <a:xfrm>
            <a:off x="2805113" y="87313"/>
            <a:ext cx="5454650" cy="369887"/>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143000" y="838200"/>
            <a:ext cx="6858000" cy="2133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b="1" lang="en-US" sz="4400"/>
              <a:t>Software Testing and Quality Assurance </a:t>
            </a:r>
            <a:br>
              <a:rPr b="1" lang="en-US" sz="4400"/>
            </a:br>
            <a:r>
              <a:rPr b="1" lang="en-US" sz="4400"/>
              <a:t>(CST-311)</a:t>
            </a:r>
            <a:endParaRPr b="1" sz="4400"/>
          </a:p>
        </p:txBody>
      </p:sp>
      <p:sp>
        <p:nvSpPr>
          <p:cNvPr id="90" name="Google Shape;90;p1"/>
          <p:cNvSpPr txBox="1"/>
          <p:nvPr>
            <p:ph idx="1" type="subTitle"/>
          </p:nvPr>
        </p:nvSpPr>
        <p:spPr>
          <a:xfrm>
            <a:off x="1143000" y="2971800"/>
            <a:ext cx="6858000" cy="3200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700"/>
              <a:buNone/>
            </a:pPr>
            <a:r>
              <a:rPr lang="en-US" sz="2700"/>
              <a:t>Department:- Computer Science &amp; Engineering</a:t>
            </a:r>
            <a:endParaRPr/>
          </a:p>
          <a:p>
            <a:pPr indent="0" lvl="0" marL="0" rtl="0" algn="ctr">
              <a:spcBef>
                <a:spcPts val="540"/>
              </a:spcBef>
              <a:spcAft>
                <a:spcPts val="0"/>
              </a:spcAft>
              <a:buClr>
                <a:schemeClr val="dk1"/>
              </a:buClr>
              <a:buSzPts val="2700"/>
              <a:buNone/>
            </a:pPr>
            <a:r>
              <a:rPr lang="en-US" sz="2700"/>
              <a:t>Unit -2</a:t>
            </a:r>
            <a:endParaRPr/>
          </a:p>
          <a:p>
            <a:pPr indent="0" lvl="0" marL="0" rtl="0" algn="ctr">
              <a:spcBef>
                <a:spcPts val="540"/>
              </a:spcBef>
              <a:spcAft>
                <a:spcPts val="0"/>
              </a:spcAft>
              <a:buClr>
                <a:schemeClr val="dk1"/>
              </a:buClr>
              <a:buSzPts val="2700"/>
              <a:buNone/>
            </a:pPr>
            <a:r>
              <a:rPr lang="en-US" sz="2700"/>
              <a:t>Chapter 1 </a:t>
            </a:r>
            <a:endParaRPr/>
          </a:p>
          <a:p>
            <a:pPr indent="0" lvl="0" marL="0" rtl="0" algn="ctr">
              <a:spcBef>
                <a:spcPts val="540"/>
              </a:spcBef>
              <a:spcAft>
                <a:spcPts val="0"/>
              </a:spcAft>
              <a:buClr>
                <a:schemeClr val="dk1"/>
              </a:buClr>
              <a:buSzPts val="2700"/>
              <a:buNone/>
            </a:pPr>
            <a:r>
              <a:rPr lang="en-US" sz="2700"/>
              <a:t>Lecture 1.1</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990600" y="762000"/>
            <a:ext cx="7924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Test Case Example</a:t>
            </a:r>
            <a:endParaRPr/>
          </a:p>
        </p:txBody>
      </p:sp>
      <p:pic>
        <p:nvPicPr>
          <p:cNvPr descr="Test Case Example" id="145" name="Google Shape;145;p10"/>
          <p:cNvPicPr preferRelativeResize="0"/>
          <p:nvPr>
            <p:ph idx="1" type="body"/>
          </p:nvPr>
        </p:nvPicPr>
        <p:blipFill rotWithShape="1">
          <a:blip r:embed="rId3">
            <a:alphaModFix/>
          </a:blip>
          <a:srcRect b="0" l="0" r="0" t="0"/>
          <a:stretch/>
        </p:blipFill>
        <p:spPr>
          <a:xfrm>
            <a:off x="76200" y="1447800"/>
            <a:ext cx="9067800" cy="480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Test Case Design</a:t>
            </a:r>
            <a:endParaRPr/>
          </a:p>
        </p:txBody>
      </p:sp>
      <p:sp>
        <p:nvSpPr>
          <p:cNvPr id="151" name="Google Shape;151;p11"/>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a:t>Test case design refers to how you set-up your test cases.</a:t>
            </a:r>
            <a:endParaRPr/>
          </a:p>
          <a:p>
            <a:pPr indent="-342900" lvl="0" marL="342900" rtl="0" algn="just">
              <a:spcBef>
                <a:spcPts val="480"/>
              </a:spcBef>
              <a:spcAft>
                <a:spcPts val="0"/>
              </a:spcAft>
              <a:buClr>
                <a:schemeClr val="dk1"/>
              </a:buClr>
              <a:buSzPts val="2400"/>
              <a:buChar char="•"/>
            </a:pPr>
            <a:r>
              <a:rPr lang="en-US"/>
              <a:t>It is important that your tests are designed well, or you could fail to identify bugs and defects in your software during testing.</a:t>
            </a:r>
            <a:endParaRPr/>
          </a:p>
          <a:p>
            <a:pPr indent="-342900" lvl="0" marL="342900" rtl="0" algn="just">
              <a:spcBef>
                <a:spcPts val="480"/>
              </a:spcBef>
              <a:spcAft>
                <a:spcPts val="0"/>
              </a:spcAft>
              <a:buClr>
                <a:schemeClr val="dk1"/>
              </a:buClr>
              <a:buSzPts val="2400"/>
              <a:buChar char="•"/>
            </a:pPr>
            <a:r>
              <a:rPr lang="en-US"/>
              <a:t>There are many different test case design techniques used to test the functionality and various features of your software. </a:t>
            </a:r>
            <a:endParaRPr/>
          </a:p>
          <a:p>
            <a:pPr indent="-342900" lvl="0" marL="342900" rtl="0" algn="just">
              <a:spcBef>
                <a:spcPts val="480"/>
              </a:spcBef>
              <a:spcAft>
                <a:spcPts val="0"/>
              </a:spcAft>
              <a:buClr>
                <a:schemeClr val="dk1"/>
              </a:buClr>
              <a:buSzPts val="2400"/>
              <a:buChar char="•"/>
            </a:pPr>
            <a:r>
              <a:rPr lang="en-US"/>
              <a:t>Designing good test cases ensure that every aspect of your software gets tested so that you can find and fix any issues.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Test case Design: An Example</a:t>
            </a:r>
            <a:endParaRPr/>
          </a:p>
        </p:txBody>
      </p:sp>
      <p:sp>
        <p:nvSpPr>
          <p:cNvPr id="157" name="Google Shape;157;p12"/>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1" lang="en-US"/>
              <a:t>Title:</a:t>
            </a:r>
            <a:r>
              <a:rPr lang="en-US"/>
              <a:t> Login to the website or app</a:t>
            </a:r>
            <a:endParaRPr/>
          </a:p>
          <a:p>
            <a:pPr indent="-342900" lvl="0" marL="342900" rtl="0" algn="l">
              <a:spcBef>
                <a:spcPts val="444"/>
              </a:spcBef>
              <a:spcAft>
                <a:spcPts val="0"/>
              </a:spcAft>
              <a:buClr>
                <a:schemeClr val="dk1"/>
              </a:buClr>
              <a:buSzPct val="100000"/>
              <a:buChar char="•"/>
            </a:pPr>
            <a:r>
              <a:rPr b="1" lang="en-US"/>
              <a:t>Description:</a:t>
            </a:r>
            <a:r>
              <a:rPr lang="en-US"/>
              <a:t> User should be able to successfully log in to their account on the website/app</a:t>
            </a:r>
            <a:endParaRPr/>
          </a:p>
          <a:p>
            <a:pPr indent="-342900" lvl="0" marL="342900" rtl="0" algn="l">
              <a:spcBef>
                <a:spcPts val="444"/>
              </a:spcBef>
              <a:spcAft>
                <a:spcPts val="0"/>
              </a:spcAft>
              <a:buClr>
                <a:schemeClr val="dk1"/>
              </a:buClr>
              <a:buSzPct val="100000"/>
              <a:buChar char="•"/>
            </a:pPr>
            <a:r>
              <a:rPr b="1" lang="en-US"/>
              <a:t>Preconditions: </a:t>
            </a:r>
            <a:r>
              <a:rPr lang="en-US"/>
              <a:t>User must already be registered and use their correct login details</a:t>
            </a:r>
            <a:endParaRPr/>
          </a:p>
          <a:p>
            <a:pPr indent="-342900" lvl="0" marL="342900" rtl="0" algn="l">
              <a:spcBef>
                <a:spcPts val="444"/>
              </a:spcBef>
              <a:spcAft>
                <a:spcPts val="0"/>
              </a:spcAft>
              <a:buClr>
                <a:schemeClr val="dk1"/>
              </a:buClr>
              <a:buSzPct val="100000"/>
              <a:buChar char="•"/>
            </a:pPr>
            <a:r>
              <a:rPr b="1" lang="en-US"/>
              <a:t>Assumptions:</a:t>
            </a:r>
            <a:r>
              <a:rPr lang="en-US"/>
              <a:t> They are using a supported device or browser to log in</a:t>
            </a:r>
            <a:endParaRPr/>
          </a:p>
          <a:p>
            <a:pPr indent="-342900" lvl="0" marL="342900" rtl="0" algn="l">
              <a:spcBef>
                <a:spcPts val="444"/>
              </a:spcBef>
              <a:spcAft>
                <a:spcPts val="0"/>
              </a:spcAft>
              <a:buClr>
                <a:schemeClr val="dk1"/>
              </a:buClr>
              <a:buSzPct val="100000"/>
              <a:buChar char="•"/>
            </a:pPr>
            <a:r>
              <a:rPr b="1" lang="en-US"/>
              <a:t>Test Steps:</a:t>
            </a:r>
            <a:endParaRPr/>
          </a:p>
          <a:p>
            <a:pPr indent="0" lvl="0" marL="0" rtl="0" algn="l">
              <a:spcBef>
                <a:spcPts val="444"/>
              </a:spcBef>
              <a:spcAft>
                <a:spcPts val="0"/>
              </a:spcAft>
              <a:buClr>
                <a:schemeClr val="dk1"/>
              </a:buClr>
              <a:buSzPct val="100000"/>
              <a:buNone/>
            </a:pPr>
            <a:r>
              <a:rPr lang="en-US"/>
              <a:t>1. Open website or app</a:t>
            </a:r>
            <a:endParaRPr/>
          </a:p>
          <a:p>
            <a:pPr indent="0" lvl="0" marL="0" rtl="0" algn="l">
              <a:spcBef>
                <a:spcPts val="444"/>
              </a:spcBef>
              <a:spcAft>
                <a:spcPts val="0"/>
              </a:spcAft>
              <a:buClr>
                <a:schemeClr val="dk1"/>
              </a:buClr>
              <a:buSzPct val="100000"/>
              <a:buNone/>
            </a:pPr>
            <a:r>
              <a:rPr lang="en-US"/>
              <a:t>2. Enter the username and password in the appropriate fields</a:t>
            </a:r>
            <a:endParaRPr/>
          </a:p>
          <a:p>
            <a:pPr indent="0" lvl="0" marL="0" rtl="0" algn="l">
              <a:spcBef>
                <a:spcPts val="444"/>
              </a:spcBef>
              <a:spcAft>
                <a:spcPts val="0"/>
              </a:spcAft>
              <a:buClr>
                <a:schemeClr val="dk1"/>
              </a:buClr>
              <a:buSzPct val="100000"/>
              <a:buNone/>
            </a:pPr>
            <a:r>
              <a:rPr lang="en-US"/>
              <a:t>3. Click “login”</a:t>
            </a:r>
            <a:endParaRPr/>
          </a:p>
          <a:p>
            <a:pPr indent="0" lvl="0" marL="0" rtl="0" algn="l">
              <a:spcBef>
                <a:spcPts val="444"/>
              </a:spcBef>
              <a:spcAft>
                <a:spcPts val="0"/>
              </a:spcAft>
              <a:buClr>
                <a:schemeClr val="dk1"/>
              </a:buClr>
              <a:buSzPct val="100000"/>
              <a:buNone/>
            </a:pPr>
            <a:r>
              <a:rPr b="1" lang="en-US"/>
              <a:t>Expected Result:</a:t>
            </a:r>
            <a:r>
              <a:rPr lang="en-US"/>
              <a:t> The user should log in successfully.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Test case Design Technique</a:t>
            </a:r>
            <a:endParaRPr/>
          </a:p>
        </p:txBody>
      </p:sp>
      <p:sp>
        <p:nvSpPr>
          <p:cNvPr id="163" name="Google Shape;163;p13"/>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a:t>The main purpose of test case design techniques is to test the functionalities and features of the software with the help of effective test cases. The test case design techniques are broadly classified into three major categories.</a:t>
            </a:r>
            <a:endParaRPr/>
          </a:p>
          <a:p>
            <a:pPr indent="0" lvl="0" marL="0" rtl="0" algn="just">
              <a:spcBef>
                <a:spcPts val="480"/>
              </a:spcBef>
              <a:spcAft>
                <a:spcPts val="0"/>
              </a:spcAft>
              <a:buClr>
                <a:schemeClr val="dk1"/>
              </a:buClr>
              <a:buSzPts val="2400"/>
              <a:buNone/>
            </a:pPr>
            <a:r>
              <a:rPr lang="en-US"/>
              <a:t>1. Specification-Based techniques or Black-Box techniques</a:t>
            </a:r>
            <a:endParaRPr/>
          </a:p>
          <a:p>
            <a:pPr indent="0" lvl="0" marL="0" rtl="0" algn="just">
              <a:spcBef>
                <a:spcPts val="480"/>
              </a:spcBef>
              <a:spcAft>
                <a:spcPts val="0"/>
              </a:spcAft>
              <a:buClr>
                <a:schemeClr val="dk1"/>
              </a:buClr>
              <a:buSzPts val="2400"/>
              <a:buNone/>
            </a:pPr>
            <a:r>
              <a:rPr lang="en-US"/>
              <a:t>2. Structure-Based techniques or White-Box techniques</a:t>
            </a:r>
            <a:endParaRPr/>
          </a:p>
          <a:p>
            <a:pPr indent="0" lvl="0" marL="0" rtl="0" algn="just">
              <a:spcBef>
                <a:spcPts val="480"/>
              </a:spcBef>
              <a:spcAft>
                <a:spcPts val="0"/>
              </a:spcAft>
              <a:buClr>
                <a:schemeClr val="dk1"/>
              </a:buClr>
              <a:buSzPts val="2400"/>
              <a:buNone/>
            </a:pPr>
            <a:r>
              <a:rPr lang="en-US"/>
              <a:t>3. Experience-Based techniques</a:t>
            </a:r>
            <a:endParaRPr/>
          </a:p>
          <a:p>
            <a:pPr indent="0" lvl="0" marL="0" rtl="0" algn="just">
              <a:spcBef>
                <a:spcPts val="48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Summary</a:t>
            </a:r>
            <a:endParaRPr/>
          </a:p>
        </p:txBody>
      </p:sp>
      <p:sp>
        <p:nvSpPr>
          <p:cNvPr id="170" name="Google Shape;170;p14"/>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285750" lvl="1" marL="742950" rtl="0" algn="just">
              <a:spcBef>
                <a:spcPts val="0"/>
              </a:spcBef>
              <a:spcAft>
                <a:spcPts val="0"/>
              </a:spcAft>
              <a:buClr>
                <a:schemeClr val="dk1"/>
              </a:buClr>
              <a:buSzPts val="2400"/>
              <a:buFont typeface="Arial"/>
              <a:buChar char="•"/>
            </a:pPr>
            <a:r>
              <a:rPr lang="en-US" sz="2400"/>
              <a:t>A good Test case should be accurate, economical, traceable, repeatable and reusable.</a:t>
            </a:r>
            <a:endParaRPr/>
          </a:p>
          <a:p>
            <a:pPr indent="-285750" lvl="1" marL="742950" rtl="0" algn="just">
              <a:spcBef>
                <a:spcPts val="480"/>
              </a:spcBef>
              <a:spcAft>
                <a:spcPts val="0"/>
              </a:spcAft>
              <a:buClr>
                <a:schemeClr val="dk1"/>
              </a:buClr>
              <a:buSzPts val="2400"/>
              <a:buFont typeface="Arial"/>
              <a:buChar char="•"/>
            </a:pPr>
            <a:r>
              <a:rPr lang="en-US" sz="2400"/>
              <a:t>Test suite is a container that has a set of tests which helps testers in executing and reporting the test execution status.</a:t>
            </a:r>
            <a:endParaRPr/>
          </a:p>
          <a:p>
            <a:pPr indent="-285750" lvl="1" marL="742950" rtl="0" algn="just">
              <a:spcBef>
                <a:spcPts val="480"/>
              </a:spcBef>
              <a:spcAft>
                <a:spcPts val="0"/>
              </a:spcAft>
              <a:buClr>
                <a:schemeClr val="dk1"/>
              </a:buClr>
              <a:buSzPts val="2400"/>
              <a:buFont typeface="Arial"/>
              <a:buChar char="•"/>
            </a:pPr>
            <a:r>
              <a:rPr lang="en-US" sz="2400"/>
              <a:t>The main purpose of test case design techniques is to test the functionalities and features of the software with the help of effective test cases.</a:t>
            </a:r>
            <a:endParaRPr sz="2400"/>
          </a:p>
          <a:p>
            <a:pPr indent="-133350" lvl="1" marL="742950" rtl="0" algn="just">
              <a:spcBef>
                <a:spcPts val="480"/>
              </a:spcBef>
              <a:spcAft>
                <a:spcPts val="0"/>
              </a:spcAft>
              <a:buClr>
                <a:schemeClr val="dk1"/>
              </a:buClr>
              <a:buSzPts val="2400"/>
              <a:buFont typeface="Arial"/>
              <a:buNone/>
            </a:pPr>
            <a:r>
              <a:t/>
            </a:r>
            <a:endParaRPr sz="2400"/>
          </a:p>
          <a:p>
            <a:pPr indent="-133350" lvl="1" marL="742950" rtl="0" algn="just">
              <a:spcBef>
                <a:spcPts val="480"/>
              </a:spcBef>
              <a:spcAft>
                <a:spcPts val="0"/>
              </a:spcAft>
              <a:buClr>
                <a:schemeClr val="dk1"/>
              </a:buClr>
              <a:buSzPts val="2400"/>
              <a:buFont typeface="Arial"/>
              <a:buNone/>
            </a:pPr>
            <a:r>
              <a:t/>
            </a:r>
            <a:endParaRPr sz="2400"/>
          </a:p>
          <a:p>
            <a:pPr indent="-133350" lvl="1" marL="742950" rtl="0" algn="just">
              <a:spcBef>
                <a:spcPts val="480"/>
              </a:spcBef>
              <a:spcAft>
                <a:spcPts val="0"/>
              </a:spcAft>
              <a:buClr>
                <a:schemeClr val="dk1"/>
              </a:buClr>
              <a:buSzPts val="2400"/>
              <a:buFont typeface="Arial"/>
              <a:buNone/>
            </a:pPr>
            <a:r>
              <a:t/>
            </a:r>
            <a:endParaRPr sz="2400"/>
          </a:p>
          <a:p>
            <a:pPr indent="-133350" lvl="1" marL="742950" rtl="0" algn="just">
              <a:spcBef>
                <a:spcPts val="480"/>
              </a:spcBef>
              <a:spcAft>
                <a:spcPts val="0"/>
              </a:spcAft>
              <a:buClr>
                <a:schemeClr val="dk1"/>
              </a:buClr>
              <a:buSzPts val="2400"/>
              <a:buFont typeface="Arial"/>
              <a:buNone/>
            </a:pPr>
            <a:r>
              <a:t/>
            </a:r>
            <a:endParaRPr sz="2400"/>
          </a:p>
          <a:p>
            <a:pPr indent="-190500" lvl="0" marL="342900" rtl="0" algn="just">
              <a:spcBef>
                <a:spcPts val="480"/>
              </a:spcBef>
              <a:spcAft>
                <a:spcPts val="0"/>
              </a:spcAft>
              <a:buClr>
                <a:schemeClr val="dk1"/>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990600" y="762000"/>
            <a:ext cx="79248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177" name="Google Shape;177;p15"/>
          <p:cNvSpPr txBox="1"/>
          <p:nvPr>
            <p:ph idx="1" type="body"/>
          </p:nvPr>
        </p:nvSpPr>
        <p:spPr>
          <a:xfrm>
            <a:off x="914400" y="1524000"/>
            <a:ext cx="8001000" cy="4724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spcBef>
                <a:spcPts val="0"/>
              </a:spcBef>
              <a:spcAft>
                <a:spcPts val="0"/>
              </a:spcAft>
              <a:buClr>
                <a:schemeClr val="dk1"/>
              </a:buClr>
              <a:buSzPct val="100000"/>
              <a:buNone/>
            </a:pPr>
            <a:r>
              <a:rPr b="1" lang="en-US" sz="2600"/>
              <a:t>Text Books:</a:t>
            </a:r>
            <a:endParaRPr sz="2600"/>
          </a:p>
          <a:p>
            <a:pPr indent="-342900" lvl="0" marL="342900" rtl="0" algn="just">
              <a:spcBef>
                <a:spcPts val="481"/>
              </a:spcBef>
              <a:spcAft>
                <a:spcPts val="0"/>
              </a:spcAft>
              <a:buClr>
                <a:schemeClr val="dk1"/>
              </a:buClr>
              <a:buSzPct val="100000"/>
              <a:buChar char="•"/>
            </a:pPr>
            <a:r>
              <a:rPr lang="en-US" sz="2600"/>
              <a:t>CemKaner, Jack Falk, HungQuoc Nguyen, Testing Computer Software, Wiley, (Second Edition).</a:t>
            </a:r>
            <a:endParaRPr/>
          </a:p>
          <a:p>
            <a:pPr indent="-342900" lvl="0" marL="342900" rtl="0" algn="just">
              <a:spcBef>
                <a:spcPts val="481"/>
              </a:spcBef>
              <a:spcAft>
                <a:spcPts val="0"/>
              </a:spcAft>
              <a:buClr>
                <a:schemeClr val="dk1"/>
              </a:buClr>
              <a:buSzPct val="100000"/>
              <a:buChar char="•"/>
            </a:pPr>
            <a:r>
              <a:rPr lang="en-US" sz="2600"/>
              <a:t>William E. Perry,“ Effective Methods for Software Testing”, John Wiley &amp; Sons.</a:t>
            </a:r>
            <a:endParaRPr/>
          </a:p>
          <a:p>
            <a:pPr indent="-342900" lvl="0" marL="342900" rtl="0" algn="just">
              <a:spcBef>
                <a:spcPts val="481"/>
              </a:spcBef>
              <a:spcAft>
                <a:spcPts val="0"/>
              </a:spcAft>
              <a:buClr>
                <a:schemeClr val="dk1"/>
              </a:buClr>
              <a:buSzPct val="100000"/>
              <a:buChar char="•"/>
            </a:pPr>
            <a:r>
              <a:rPr lang="en-US" sz="2600"/>
              <a:t>Boris Beizer, ”Software Testing Techniques”, Second Edition, Dreamtech. </a:t>
            </a:r>
            <a:endParaRPr/>
          </a:p>
          <a:p>
            <a:pPr indent="0" lvl="0" marL="0" rtl="0" algn="just">
              <a:spcBef>
                <a:spcPts val="481"/>
              </a:spcBef>
              <a:spcAft>
                <a:spcPts val="0"/>
              </a:spcAft>
              <a:buClr>
                <a:schemeClr val="dk1"/>
              </a:buClr>
              <a:buSzPct val="100000"/>
              <a:buNone/>
            </a:pPr>
            <a:r>
              <a:rPr b="1" lang="en-US" sz="2600"/>
              <a:t>Reference Books:</a:t>
            </a:r>
            <a:endParaRPr sz="2600"/>
          </a:p>
          <a:p>
            <a:pPr indent="-342900" lvl="0" marL="342900" rtl="0" algn="just">
              <a:spcBef>
                <a:spcPts val="481"/>
              </a:spcBef>
              <a:spcAft>
                <a:spcPts val="0"/>
              </a:spcAft>
              <a:buClr>
                <a:schemeClr val="dk1"/>
              </a:buClr>
              <a:buSzPct val="100000"/>
              <a:buChar char="•"/>
            </a:pPr>
            <a:r>
              <a:rPr lang="en-US" sz="2600"/>
              <a:t>Rex Black, “Managing the Testing Process: Practical Tools and Techniques for Managing Hardware and Software Testing”.</a:t>
            </a:r>
            <a:endParaRPr/>
          </a:p>
          <a:p>
            <a:pPr indent="-342900" lvl="0" marL="342900" rtl="0" algn="just">
              <a:spcBef>
                <a:spcPts val="481"/>
              </a:spcBef>
              <a:spcAft>
                <a:spcPts val="0"/>
              </a:spcAft>
              <a:buClr>
                <a:schemeClr val="dk1"/>
              </a:buClr>
              <a:buSzPct val="100000"/>
              <a:buChar char="•"/>
            </a:pPr>
            <a:r>
              <a:rPr lang="en-US" sz="2600"/>
              <a:t>Daniel Galin, “Software Quality Assurance from Theory to Implementation”, Pearson Education.</a:t>
            </a:r>
            <a:endParaRPr/>
          </a:p>
          <a:p>
            <a:pPr indent="-201930" lvl="0" marL="342900" rtl="0" algn="l">
              <a:spcBef>
                <a:spcPts val="444"/>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p:nvPr/>
        </p:nvSpPr>
        <p:spPr>
          <a:xfrm>
            <a:off x="14288" y="1444445"/>
            <a:ext cx="9144000" cy="3515189"/>
          </a:xfrm>
          <a:prstGeom prst="rect">
            <a:avLst/>
          </a:prstGeom>
          <a:solidFill>
            <a:srgbClr val="974806">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350" u="none" cap="none" strike="noStrike">
                <a:solidFill>
                  <a:srgbClr val="FFFFFF"/>
                </a:solidFill>
                <a:latin typeface="Calibri"/>
                <a:ea typeface="Calibri"/>
                <a:cs typeface="Calibri"/>
                <a:sym typeface="Calibri"/>
              </a:rPr>
              <a:t> </a:t>
            </a:r>
            <a:endParaRPr/>
          </a:p>
        </p:txBody>
      </p:sp>
      <p:cxnSp>
        <p:nvCxnSpPr>
          <p:cNvPr id="184" name="Google Shape;184;p16"/>
          <p:cNvCxnSpPr/>
          <p:nvPr/>
        </p:nvCxnSpPr>
        <p:spPr>
          <a:xfrm>
            <a:off x="7010400" y="857250"/>
            <a:ext cx="1371600" cy="1371600"/>
          </a:xfrm>
          <a:prstGeom prst="straightConnector1">
            <a:avLst/>
          </a:prstGeom>
          <a:noFill/>
          <a:ln cap="flat" cmpd="sng" w="9525">
            <a:solidFill>
              <a:schemeClr val="accent2"/>
            </a:solidFill>
            <a:prstDash val="solid"/>
            <a:round/>
            <a:headEnd len="sm" w="sm" type="none"/>
            <a:tailEnd len="sm" w="sm" type="none"/>
          </a:ln>
        </p:spPr>
      </p:cxnSp>
      <p:cxnSp>
        <p:nvCxnSpPr>
          <p:cNvPr id="185" name="Google Shape;185;p16"/>
          <p:cNvCxnSpPr/>
          <p:nvPr/>
        </p:nvCxnSpPr>
        <p:spPr>
          <a:xfrm>
            <a:off x="7626846" y="857250"/>
            <a:ext cx="497979" cy="497979"/>
          </a:xfrm>
          <a:prstGeom prst="straightConnector1">
            <a:avLst/>
          </a:prstGeom>
          <a:noFill/>
          <a:ln cap="flat" cmpd="sng" w="9525">
            <a:solidFill>
              <a:schemeClr val="accent2"/>
            </a:solidFill>
            <a:prstDash val="solid"/>
            <a:round/>
            <a:headEnd len="sm" w="sm" type="none"/>
            <a:tailEnd len="sm" w="sm" type="none"/>
          </a:ln>
        </p:spPr>
      </p:cxnSp>
      <p:cxnSp>
        <p:nvCxnSpPr>
          <p:cNvPr id="186" name="Google Shape;186;p16"/>
          <p:cNvCxnSpPr/>
          <p:nvPr/>
        </p:nvCxnSpPr>
        <p:spPr>
          <a:xfrm>
            <a:off x="550070" y="5578198"/>
            <a:ext cx="418759" cy="418759"/>
          </a:xfrm>
          <a:prstGeom prst="straightConnector1">
            <a:avLst/>
          </a:prstGeom>
          <a:noFill/>
          <a:ln cap="flat" cmpd="sng" w="9525">
            <a:solidFill>
              <a:schemeClr val="accent2"/>
            </a:solidFill>
            <a:prstDash val="solid"/>
            <a:round/>
            <a:headEnd len="sm" w="sm" type="none"/>
            <a:tailEnd len="sm" w="sm" type="none"/>
          </a:ln>
        </p:spPr>
      </p:cxnSp>
      <p:cxnSp>
        <p:nvCxnSpPr>
          <p:cNvPr id="187" name="Google Shape;187;p16"/>
          <p:cNvCxnSpPr/>
          <p:nvPr/>
        </p:nvCxnSpPr>
        <p:spPr>
          <a:xfrm>
            <a:off x="292895" y="4704517"/>
            <a:ext cx="1296233" cy="1296233"/>
          </a:xfrm>
          <a:prstGeom prst="straightConnector1">
            <a:avLst/>
          </a:prstGeom>
          <a:noFill/>
          <a:ln cap="flat" cmpd="sng" w="9525">
            <a:solidFill>
              <a:schemeClr val="accent2"/>
            </a:solidFill>
            <a:prstDash val="solid"/>
            <a:round/>
            <a:headEnd len="sm" w="sm" type="none"/>
            <a:tailEnd len="sm" w="sm" type="none"/>
          </a:ln>
        </p:spPr>
      </p:cxnSp>
      <p:sp>
        <p:nvSpPr>
          <p:cNvPr id="188" name="Google Shape;188;p16"/>
          <p:cNvSpPr txBox="1"/>
          <p:nvPr/>
        </p:nvSpPr>
        <p:spPr>
          <a:xfrm>
            <a:off x="1114427" y="2544060"/>
            <a:ext cx="8043861" cy="92333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6000"/>
              <a:buFont typeface="Arial"/>
              <a:buNone/>
            </a:pPr>
            <a:r>
              <a:rPr b="0" i="0" lang="en-US" sz="6000" u="none" cap="none" strike="noStrike">
                <a:solidFill>
                  <a:srgbClr val="FFFFFF"/>
                </a:solidFill>
                <a:latin typeface="Arial"/>
                <a:ea typeface="Arial"/>
                <a:cs typeface="Arial"/>
                <a:sym typeface="Arial"/>
              </a:rPr>
              <a:t>THANK YOU</a:t>
            </a:r>
            <a:endParaRPr/>
          </a:p>
        </p:txBody>
      </p:sp>
      <p:sp>
        <p:nvSpPr>
          <p:cNvPr id="189" name="Google Shape;189;p16"/>
          <p:cNvSpPr/>
          <p:nvPr/>
        </p:nvSpPr>
        <p:spPr>
          <a:xfrm>
            <a:off x="1981200" y="1767959"/>
            <a:ext cx="1822847" cy="241935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190" name="Google Shape;190;p16"/>
          <p:cNvSpPr/>
          <p:nvPr/>
        </p:nvSpPr>
        <p:spPr>
          <a:xfrm>
            <a:off x="2174081" y="1767959"/>
            <a:ext cx="1822847" cy="241935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Contents</a:t>
            </a:r>
            <a:endParaRPr/>
          </a:p>
        </p:txBody>
      </p:sp>
      <p:sp>
        <p:nvSpPr>
          <p:cNvPr id="97" name="Google Shape;97;p2"/>
          <p:cNvSpPr txBox="1"/>
          <p:nvPr>
            <p:ph idx="1" type="body"/>
          </p:nvPr>
        </p:nvSpPr>
        <p:spPr>
          <a:xfrm>
            <a:off x="914400" y="1524000"/>
            <a:ext cx="8001000" cy="411480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a:p>
            <a:pPr indent="-342900" lvl="0" marL="342900" rtl="0" algn="l">
              <a:spcBef>
                <a:spcPts val="480"/>
              </a:spcBef>
              <a:spcAft>
                <a:spcPts val="0"/>
              </a:spcAft>
              <a:buClr>
                <a:schemeClr val="dk1"/>
              </a:buClr>
              <a:buSzPts val="2400"/>
              <a:buChar char="•"/>
            </a:pPr>
            <a:r>
              <a:rPr lang="en-US"/>
              <a:t>Test Case</a:t>
            </a:r>
            <a:endParaRPr/>
          </a:p>
          <a:p>
            <a:pPr indent="-342900" lvl="0" marL="342900" rtl="0" algn="l">
              <a:spcBef>
                <a:spcPts val="480"/>
              </a:spcBef>
              <a:spcAft>
                <a:spcPts val="0"/>
              </a:spcAft>
              <a:buClr>
                <a:schemeClr val="dk1"/>
              </a:buClr>
              <a:buSzPts val="2400"/>
              <a:buChar char="•"/>
            </a:pPr>
            <a:r>
              <a:rPr lang="en-US"/>
              <a:t>Test case Template</a:t>
            </a:r>
            <a:endParaRPr/>
          </a:p>
          <a:p>
            <a:pPr indent="-342900" lvl="0" marL="342900" rtl="0" algn="l">
              <a:spcBef>
                <a:spcPts val="480"/>
              </a:spcBef>
              <a:spcAft>
                <a:spcPts val="0"/>
              </a:spcAft>
              <a:buClr>
                <a:schemeClr val="dk1"/>
              </a:buClr>
              <a:buSzPts val="2400"/>
              <a:buChar char="•"/>
            </a:pPr>
            <a:r>
              <a:rPr lang="en-US"/>
              <a:t>Characteristics of Good Test Case</a:t>
            </a:r>
            <a:endParaRPr/>
          </a:p>
          <a:p>
            <a:pPr indent="-342900" lvl="0" marL="342900" rtl="0" algn="l">
              <a:spcBef>
                <a:spcPts val="480"/>
              </a:spcBef>
              <a:spcAft>
                <a:spcPts val="0"/>
              </a:spcAft>
              <a:buClr>
                <a:schemeClr val="dk1"/>
              </a:buClr>
              <a:buSzPts val="2400"/>
              <a:buChar char="•"/>
            </a:pPr>
            <a:r>
              <a:rPr lang="en-US"/>
              <a:t>Test Suite</a:t>
            </a:r>
            <a:endParaRPr/>
          </a:p>
          <a:p>
            <a:pPr indent="-342900" lvl="0" marL="342900" rtl="0" algn="l">
              <a:spcBef>
                <a:spcPts val="480"/>
              </a:spcBef>
              <a:spcAft>
                <a:spcPts val="0"/>
              </a:spcAft>
              <a:buClr>
                <a:schemeClr val="dk1"/>
              </a:buClr>
              <a:buSzPts val="2400"/>
              <a:buChar char="•"/>
            </a:pPr>
            <a:r>
              <a:rPr lang="en-US"/>
              <a:t>Test Case Design</a:t>
            </a:r>
            <a:endParaRPr/>
          </a:p>
          <a:p>
            <a:pPr indent="-342900" lvl="0" marL="342900" rtl="0" algn="l">
              <a:spcBef>
                <a:spcPts val="480"/>
              </a:spcBef>
              <a:spcAft>
                <a:spcPts val="0"/>
              </a:spcAft>
              <a:buClr>
                <a:schemeClr val="dk1"/>
              </a:buClr>
              <a:buSzPts val="2400"/>
              <a:buChar char="•"/>
            </a:pPr>
            <a:r>
              <a:rPr lang="en-US"/>
              <a:t>Test Case Design-An Example</a:t>
            </a:r>
            <a:endParaRPr/>
          </a:p>
          <a:p>
            <a:pPr indent="-342900" lvl="0" marL="342900" rtl="0" algn="l">
              <a:spcBef>
                <a:spcPts val="480"/>
              </a:spcBef>
              <a:spcAft>
                <a:spcPts val="0"/>
              </a:spcAft>
              <a:buClr>
                <a:schemeClr val="dk1"/>
              </a:buClr>
              <a:buSzPts val="2400"/>
              <a:buFont typeface="Arial"/>
              <a:buChar char="•"/>
            </a:pPr>
            <a:r>
              <a:rPr lang="en-US"/>
              <a:t>Test case Design Techniques</a:t>
            </a:r>
            <a:endParaRPr/>
          </a:p>
          <a:p>
            <a:pPr indent="-190500" lvl="0" marL="342900" rtl="0" algn="l">
              <a:spcBef>
                <a:spcPts val="480"/>
              </a:spcBef>
              <a:spcAft>
                <a:spcPts val="0"/>
              </a:spcAft>
              <a:buClr>
                <a:schemeClr val="dk1"/>
              </a:buClr>
              <a:buSzPts val="2400"/>
              <a:buNone/>
            </a:pPr>
            <a:r>
              <a:t/>
            </a:r>
            <a:endParaRPr/>
          </a:p>
          <a:p>
            <a:pPr indent="-190500" lvl="0" marL="342900" rtl="0" algn="l">
              <a:spcBef>
                <a:spcPts val="48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Test Case</a:t>
            </a:r>
            <a:endParaRPr/>
          </a:p>
        </p:txBody>
      </p:sp>
      <p:sp>
        <p:nvSpPr>
          <p:cNvPr id="103" name="Google Shape;103;p3"/>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a:t>A </a:t>
            </a:r>
            <a:r>
              <a:rPr b="1" lang="en-US"/>
              <a:t>TEST CASE</a:t>
            </a:r>
            <a:r>
              <a:rPr lang="en-US"/>
              <a:t> is a set of conditions or variables under which a tester will determine whether a system under test satisfies requirements or works correctly.</a:t>
            </a:r>
            <a:endParaRPr/>
          </a:p>
          <a:p>
            <a:pPr indent="-342900" lvl="0" marL="342900" rtl="0" algn="just">
              <a:spcBef>
                <a:spcPts val="480"/>
              </a:spcBef>
              <a:spcAft>
                <a:spcPts val="0"/>
              </a:spcAft>
              <a:buClr>
                <a:schemeClr val="dk1"/>
              </a:buClr>
              <a:buSzPts val="2400"/>
              <a:buChar char="•"/>
            </a:pPr>
            <a:r>
              <a:rPr lang="en-US"/>
              <a:t>The process of developing test cases can also help find problems in the requirements or design of an application.</a:t>
            </a:r>
            <a:endParaRPr/>
          </a:p>
          <a:p>
            <a:pPr indent="-190500" lvl="0" marL="342900" rtl="0" algn="just">
              <a:spcBef>
                <a:spcPts val="480"/>
              </a:spcBef>
              <a:spcAft>
                <a:spcPts val="0"/>
              </a:spcAft>
              <a:buClr>
                <a:schemeClr val="dk1"/>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Test Case Template</a:t>
            </a:r>
            <a:endParaRPr/>
          </a:p>
        </p:txBody>
      </p:sp>
      <p:graphicFrame>
        <p:nvGraphicFramePr>
          <p:cNvPr id="109" name="Google Shape;109;p4"/>
          <p:cNvGraphicFramePr/>
          <p:nvPr/>
        </p:nvGraphicFramePr>
        <p:xfrm>
          <a:off x="971550" y="1828803"/>
          <a:ext cx="3000000" cy="3000000"/>
        </p:xfrm>
        <a:graphic>
          <a:graphicData uri="http://schemas.openxmlformats.org/drawingml/2006/table">
            <a:tbl>
              <a:tblPr bandRow="1" firstCol="1" firstRow="1">
                <a:noFill/>
                <a:tableStyleId>{308115FE-66DA-494D-B8B6-272A8C2D8278}</a:tableStyleId>
              </a:tblPr>
              <a:tblGrid>
                <a:gridCol w="2343925"/>
                <a:gridCol w="5542775"/>
              </a:tblGrid>
              <a:tr h="256250">
                <a:tc>
                  <a:txBody>
                    <a:bodyPr/>
                    <a:lstStyle/>
                    <a:p>
                      <a:pPr indent="0" lvl="0" marL="0" marR="0" rtl="0" algn="l">
                        <a:lnSpc>
                          <a:spcPct val="107000"/>
                        </a:lnSpc>
                        <a:spcBef>
                          <a:spcPts val="0"/>
                        </a:spcBef>
                        <a:spcAft>
                          <a:spcPts val="0"/>
                        </a:spcAft>
                        <a:buNone/>
                      </a:pPr>
                      <a:r>
                        <a:rPr lang="en-US" sz="1200" u="none" cap="none" strike="noStrike"/>
                        <a:t>Test Suite ID</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ID of the test suite to which this test case belongs.</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Test Case ID</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ID of the test case.</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Test Case Summary</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summary / objective of the test case.</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Related Requirement</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ID of the requirement this test case relates/traces to.</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Prerequisites</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Any prerequisites or preconditions that must be fulfilled prior to executing the test.</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Test Procedure</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Step-by-step procedure to execute the test.</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Test Data</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test data, or links to the test data, that are to be used while conducting the test.</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Expected Result</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expected result of the test.</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Actual Result</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actual result of the test; to be filled after executing the test.</a:t>
                      </a:r>
                      <a:endParaRPr sz="1100" u="none" cap="none" strike="noStrike">
                        <a:latin typeface="Calibri"/>
                        <a:ea typeface="Calibri"/>
                        <a:cs typeface="Calibri"/>
                        <a:sym typeface="Calibri"/>
                      </a:endParaRPr>
                    </a:p>
                  </a:txBody>
                  <a:tcPr marT="9525" marB="9525" marR="9525" marL="9525" anchor="ctr"/>
                </a:tc>
              </a:tr>
              <a:tr h="499575">
                <a:tc>
                  <a:txBody>
                    <a:bodyPr/>
                    <a:lstStyle/>
                    <a:p>
                      <a:pPr indent="0" lvl="0" marL="0" marR="0" rtl="0" algn="l">
                        <a:lnSpc>
                          <a:spcPct val="107000"/>
                        </a:lnSpc>
                        <a:spcBef>
                          <a:spcPts val="0"/>
                        </a:spcBef>
                        <a:spcAft>
                          <a:spcPts val="0"/>
                        </a:spcAft>
                        <a:buNone/>
                      </a:pPr>
                      <a:r>
                        <a:rPr lang="en-US" sz="1200" u="none" cap="none" strike="noStrike"/>
                        <a:t>Status</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Pass or Fail. Other statuses can be ‘Not Executed’ if testing is not performed and ‘Blocked’ if testing is blocked.</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Remarks</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Any comments on the test case or test execution.</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Created By</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name of the author of the test case.</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Date of Creation</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date of creation of the test case.</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Executed By</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name of the person who executed the test.</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Date of Execution</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date of execution of the test.</a:t>
                      </a:r>
                      <a:endParaRPr sz="1100" u="none" cap="none" strike="noStrike">
                        <a:latin typeface="Calibri"/>
                        <a:ea typeface="Calibri"/>
                        <a:cs typeface="Calibri"/>
                        <a:sym typeface="Calibri"/>
                      </a:endParaRPr>
                    </a:p>
                  </a:txBody>
                  <a:tcPr marT="9525" marB="9525" marR="9525" marL="9525" anchor="ctr"/>
                </a:tc>
              </a:tr>
              <a:tr h="256250">
                <a:tc>
                  <a:txBody>
                    <a:bodyPr/>
                    <a:lstStyle/>
                    <a:p>
                      <a:pPr indent="0" lvl="0" marL="0" marR="0" rtl="0" algn="l">
                        <a:lnSpc>
                          <a:spcPct val="107000"/>
                        </a:lnSpc>
                        <a:spcBef>
                          <a:spcPts val="0"/>
                        </a:spcBef>
                        <a:spcAft>
                          <a:spcPts val="0"/>
                        </a:spcAft>
                        <a:buNone/>
                      </a:pPr>
                      <a:r>
                        <a:rPr lang="en-US" sz="1200" u="none" cap="none" strike="noStrike"/>
                        <a:t>Test Environment</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l">
                        <a:lnSpc>
                          <a:spcPct val="107000"/>
                        </a:lnSpc>
                        <a:spcBef>
                          <a:spcPts val="0"/>
                        </a:spcBef>
                        <a:spcAft>
                          <a:spcPts val="0"/>
                        </a:spcAft>
                        <a:buNone/>
                      </a:pPr>
                      <a:r>
                        <a:rPr lang="en-US" sz="1200" u="none" cap="none" strike="noStrike"/>
                        <a:t>The environment (Hardware/Software/Network) in which the test was executed.</a:t>
                      </a:r>
                      <a:endParaRPr sz="1100" u="none" cap="none" strike="noStrike">
                        <a:latin typeface="Calibri"/>
                        <a:ea typeface="Calibri"/>
                        <a:cs typeface="Calibri"/>
                        <a:sym typeface="Calibri"/>
                      </a:endParaRPr>
                    </a:p>
                  </a:txBody>
                  <a:tcPr marT="9525" marB="9525" marR="9525" marL="95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Characteristics of a Good Test Case</a:t>
            </a:r>
            <a:endParaRPr/>
          </a:p>
        </p:txBody>
      </p:sp>
      <p:sp>
        <p:nvSpPr>
          <p:cNvPr id="115" name="Google Shape;115;p5"/>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0" lvl="1" marL="457200" rtl="0" algn="l">
              <a:spcBef>
                <a:spcPts val="0"/>
              </a:spcBef>
              <a:spcAft>
                <a:spcPts val="0"/>
              </a:spcAft>
              <a:buClr>
                <a:schemeClr val="dk1"/>
              </a:buClr>
              <a:buSzPts val="2000"/>
              <a:buNone/>
            </a:pPr>
            <a:r>
              <a:t/>
            </a:r>
            <a:endParaRPr b="1" i="1"/>
          </a:p>
          <a:p>
            <a:pPr indent="-285750" lvl="1" marL="742950" rtl="0" algn="just">
              <a:spcBef>
                <a:spcPts val="480"/>
              </a:spcBef>
              <a:spcAft>
                <a:spcPts val="0"/>
              </a:spcAft>
              <a:buClr>
                <a:schemeClr val="dk1"/>
              </a:buClr>
              <a:buSzPts val="2400"/>
              <a:buFont typeface="Noto Sans Symbols"/>
              <a:buChar char="❑"/>
            </a:pPr>
            <a:r>
              <a:rPr b="1" i="1" lang="en-US" sz="2400"/>
              <a:t> Accurate</a:t>
            </a:r>
            <a:r>
              <a:rPr b="1" lang="en-US" sz="2400"/>
              <a:t>:</a:t>
            </a:r>
            <a:r>
              <a:rPr lang="en-US" sz="2400"/>
              <a:t> Exacts the purpose.</a:t>
            </a:r>
            <a:endParaRPr/>
          </a:p>
          <a:p>
            <a:pPr indent="-285750" lvl="1" marL="742950" rtl="0" algn="just">
              <a:spcBef>
                <a:spcPts val="480"/>
              </a:spcBef>
              <a:spcAft>
                <a:spcPts val="0"/>
              </a:spcAft>
              <a:buClr>
                <a:schemeClr val="dk1"/>
              </a:buClr>
              <a:buSzPts val="2400"/>
              <a:buFont typeface="Noto Sans Symbols"/>
              <a:buChar char="❑"/>
            </a:pPr>
            <a:r>
              <a:rPr b="1" i="1" lang="en-US" sz="2400"/>
              <a:t> Economical</a:t>
            </a:r>
            <a:r>
              <a:rPr b="1" lang="en-US" sz="2400"/>
              <a:t>:</a:t>
            </a:r>
            <a:r>
              <a:rPr lang="en-US" sz="2400"/>
              <a:t> No unnecessary steps or words.</a:t>
            </a:r>
            <a:endParaRPr/>
          </a:p>
          <a:p>
            <a:pPr indent="-285750" lvl="1" marL="742950" rtl="0" algn="just">
              <a:spcBef>
                <a:spcPts val="480"/>
              </a:spcBef>
              <a:spcAft>
                <a:spcPts val="0"/>
              </a:spcAft>
              <a:buClr>
                <a:schemeClr val="dk1"/>
              </a:buClr>
              <a:buSzPts val="2400"/>
              <a:buFont typeface="Noto Sans Symbols"/>
              <a:buChar char="❑"/>
            </a:pPr>
            <a:r>
              <a:rPr b="1" i="1" lang="en-US" sz="2400"/>
              <a:t> Traceable</a:t>
            </a:r>
            <a:r>
              <a:rPr b="1" lang="en-US" sz="2400"/>
              <a:t>: </a:t>
            </a:r>
            <a:r>
              <a:rPr lang="en-US" sz="2400"/>
              <a:t>Capable of being traced to requirements.</a:t>
            </a:r>
            <a:endParaRPr/>
          </a:p>
          <a:p>
            <a:pPr indent="-285750" lvl="1" marL="742950" rtl="0" algn="just">
              <a:spcBef>
                <a:spcPts val="480"/>
              </a:spcBef>
              <a:spcAft>
                <a:spcPts val="0"/>
              </a:spcAft>
              <a:buClr>
                <a:schemeClr val="dk1"/>
              </a:buClr>
              <a:buSzPts val="2400"/>
              <a:buFont typeface="Noto Sans Symbols"/>
              <a:buChar char="❑"/>
            </a:pPr>
            <a:r>
              <a:rPr b="1" i="1" lang="en-US" sz="2400"/>
              <a:t> Repeatable</a:t>
            </a:r>
            <a:r>
              <a:rPr b="1" lang="en-US" sz="2400"/>
              <a:t>:</a:t>
            </a:r>
            <a:r>
              <a:rPr lang="en-US" sz="2400"/>
              <a:t> Can be used to perform the test over and over.</a:t>
            </a:r>
            <a:endParaRPr/>
          </a:p>
          <a:p>
            <a:pPr indent="-285750" lvl="1" marL="742950" rtl="0" algn="just">
              <a:spcBef>
                <a:spcPts val="480"/>
              </a:spcBef>
              <a:spcAft>
                <a:spcPts val="0"/>
              </a:spcAft>
              <a:buClr>
                <a:schemeClr val="dk1"/>
              </a:buClr>
              <a:buSzPts val="2400"/>
              <a:buFont typeface="Noto Sans Symbols"/>
              <a:buChar char="❑"/>
            </a:pPr>
            <a:r>
              <a:rPr b="1" i="1" lang="en-US" sz="2400"/>
              <a:t> Reusable</a:t>
            </a:r>
            <a:r>
              <a:rPr b="1" lang="en-US" sz="2400"/>
              <a:t>: </a:t>
            </a:r>
            <a:r>
              <a:rPr lang="en-US" sz="2400"/>
              <a:t>Can be reused if necessary.</a:t>
            </a:r>
            <a:endParaRPr/>
          </a:p>
          <a:p>
            <a:pPr indent="0" lvl="0" marL="0" rtl="0" algn="just">
              <a:spcBef>
                <a:spcPts val="480"/>
              </a:spcBef>
              <a:spcAft>
                <a:spcPts val="0"/>
              </a:spcAft>
              <a:buClr>
                <a:schemeClr val="dk1"/>
              </a:buClr>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Test Suite</a:t>
            </a:r>
            <a:endParaRPr/>
          </a:p>
        </p:txBody>
      </p:sp>
      <p:sp>
        <p:nvSpPr>
          <p:cNvPr id="121" name="Google Shape;121;p6"/>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a:t>Test suite is a container that has a set of tests which helps testers in executing and reporting the test execution status. It can take any of the three states namely Active, In progress and completed.</a:t>
            </a:r>
            <a:endParaRPr/>
          </a:p>
          <a:p>
            <a:pPr indent="-342900" lvl="0" marL="342900" rtl="0" algn="just">
              <a:spcBef>
                <a:spcPts val="480"/>
              </a:spcBef>
              <a:spcAft>
                <a:spcPts val="0"/>
              </a:spcAft>
              <a:buClr>
                <a:schemeClr val="dk1"/>
              </a:buClr>
              <a:buSzPts val="2400"/>
              <a:buChar char="•"/>
            </a:pPr>
            <a:r>
              <a:rPr lang="en-US"/>
              <a:t>A Test case can be added to multiple test suites and test plans. After creating a test plan, test suites are created which in turn can have any number of tests.</a:t>
            </a:r>
            <a:endParaRPr/>
          </a:p>
          <a:p>
            <a:pPr indent="-342900" lvl="0" marL="342900" rtl="0" algn="just">
              <a:spcBef>
                <a:spcPts val="480"/>
              </a:spcBef>
              <a:spcAft>
                <a:spcPts val="0"/>
              </a:spcAft>
              <a:buClr>
                <a:schemeClr val="dk1"/>
              </a:buClr>
              <a:buSzPts val="2400"/>
              <a:buChar char="•"/>
            </a:pPr>
            <a:r>
              <a:rPr lang="en-US"/>
              <a:t>Test suites are created based on the cycle or based on the scope. It can contain any type of tests, viz - functional or Non-Functional.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Test Suite - Diagram</a:t>
            </a:r>
            <a:endParaRPr/>
          </a:p>
        </p:txBody>
      </p:sp>
      <p:pic>
        <p:nvPicPr>
          <p:cNvPr descr="acceptance testing in Test Life Cycle" id="127" name="Google Shape;127;p7"/>
          <p:cNvPicPr preferRelativeResize="0"/>
          <p:nvPr>
            <p:ph idx="1" type="body"/>
          </p:nvPr>
        </p:nvPicPr>
        <p:blipFill rotWithShape="1">
          <a:blip r:embed="rId3">
            <a:alphaModFix/>
          </a:blip>
          <a:srcRect b="0" l="0" r="0" t="0"/>
          <a:stretch/>
        </p:blipFill>
        <p:spPr>
          <a:xfrm>
            <a:off x="762000" y="1752600"/>
            <a:ext cx="7848600" cy="449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Test Case Example</a:t>
            </a:r>
            <a:endParaRPr/>
          </a:p>
        </p:txBody>
      </p:sp>
      <p:sp>
        <p:nvSpPr>
          <p:cNvPr id="133" name="Google Shape;133;p8"/>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a:t>Let's assume that you are testing the login functionality of any web application, say </a:t>
            </a:r>
            <a:r>
              <a:rPr b="1" lang="en-US"/>
              <a:t>Facebook</a:t>
            </a:r>
            <a:r>
              <a:rPr lang="en-US"/>
              <a:t>.</a:t>
            </a:r>
            <a:endParaRPr/>
          </a:p>
          <a:p>
            <a:pPr indent="-342900" lvl="0" marL="342900" rtl="0" algn="just">
              <a:spcBef>
                <a:spcPts val="480"/>
              </a:spcBef>
              <a:spcAft>
                <a:spcPts val="0"/>
              </a:spcAft>
              <a:buClr>
                <a:schemeClr val="dk1"/>
              </a:buClr>
              <a:buSzPts val="2400"/>
              <a:buChar char="•"/>
            </a:pPr>
            <a:r>
              <a:rPr b="1" lang="en-US"/>
              <a:t>Next two slides shows the Test Cases for the same: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Test Case Example</a:t>
            </a:r>
            <a:endParaRPr/>
          </a:p>
        </p:txBody>
      </p:sp>
      <p:pic>
        <p:nvPicPr>
          <p:cNvPr descr="https://cdn.softwaretestinghelp.com/wp-content/qa/uploads/2017/10/Test-Case-Example1.jpg" id="139" name="Google Shape;139;p9"/>
          <p:cNvPicPr preferRelativeResize="0"/>
          <p:nvPr>
            <p:ph idx="1" type="body"/>
          </p:nvPr>
        </p:nvPicPr>
        <p:blipFill rotWithShape="1">
          <a:blip r:embed="rId3">
            <a:alphaModFix/>
          </a:blip>
          <a:srcRect b="0" l="0" r="0" t="0"/>
          <a:stretch/>
        </p:blipFill>
        <p:spPr>
          <a:xfrm>
            <a:off x="1143000" y="1905000"/>
            <a:ext cx="7543800" cy="399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2000-12-31T14:09:31Z</dcterms:created>
  <dc:creator>Carleton College</dc:creator>
</cp:coreProperties>
</file>