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2" r:id="rId3"/>
    <p:sldId id="259" r:id="rId4"/>
    <p:sldId id="289" r:id="rId5"/>
    <p:sldId id="260" r:id="rId6"/>
    <p:sldId id="283" r:id="rId7"/>
    <p:sldId id="285" r:id="rId8"/>
    <p:sldId id="284" r:id="rId9"/>
    <p:sldId id="286" r:id="rId10"/>
    <p:sldId id="287" r:id="rId11"/>
    <p:sldId id="288" r:id="rId12"/>
    <p:sldId id="290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2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8382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70CE-DEEC-4319-AE4E-3BEBE842DCAE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hyperlink" Target="http://www.cuchd.in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970CE-DEEC-4319-AE4E-3BEBE842DCAE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3B150-B43E-436C-BF26-E2B2C3AE86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480" y="62506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  <a:hlinkClick r:id="rId13"/>
              </a:rPr>
              <a:t>www.cuchd.in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1"/>
                </a:solidFill>
                <a:hlinkClick r:id="rId17"/>
              </a:rPr>
              <a:t>www.cuchd.in</a:t>
            </a:r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gaeis.com/blog/mobile-application-development-top-10-factors-to-consider/" TargetMode="External"/><Relationship Id="rId2" Type="http://schemas.openxmlformats.org/officeDocument/2006/relationships/hyperlink" Target="https://www.geeksforgeeks.org/top-10-mobile-application-development-frameworks-in-2020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oPNcTN2l21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xmlns="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2175574" y="4528080"/>
            <a:ext cx="70896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Frameworks, Mobile Web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Presence,Applications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Factors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Mobile Applications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sz="2000" b="1" dirty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30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Development: Top 10 Factors to Consider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en-US" dirty="0"/>
              <a:t>. </a:t>
            </a:r>
          </a:p>
          <a:p>
            <a:r>
              <a:rPr lang="en-US" dirty="0"/>
              <a:t>Identify Target Audience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Right Platform Selection.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Set Plan of Action.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Know your Budget. </a:t>
            </a:r>
          </a:p>
          <a:p>
            <a:r>
              <a:rPr lang="en-US" dirty="0"/>
              <a:t>Think Out of the Box.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Smooth and Efficient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https://www.clariontech.com/blog/top-mobile-app-development-frameworks-in-2019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://www.geeksforgeeks.org/top-10-mobile-application-development-frameworks-in-2020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https://www.apogaeis.com/blog/mobile-application-development-top-10-factors-to-consider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www.youtube.com/watch?v=oPNcTN2l21g</a:t>
            </a:r>
            <a:endParaRPr lang="en-US" dirty="0" smtClean="0"/>
          </a:p>
          <a:p>
            <a:r>
              <a:rPr lang="en-US" dirty="0"/>
              <a:t>https://www.youtube.com/watch?v=SD9KnFsVKsQ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 bwMode="auto">
          <a:xfrm>
            <a:off x="914162" y="1600200"/>
            <a:ext cx="10360501" cy="23621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Third-Party </a:t>
            </a:r>
            <a:r>
              <a:rPr lang="en-US" dirty="0"/>
              <a:t>Frameworks, Mobile Web Presence</a:t>
            </a:r>
            <a:r>
              <a:rPr lang="en-US" dirty="0" smtClean="0"/>
              <a:t>, Applications Factors </a:t>
            </a:r>
            <a:r>
              <a:rPr lang="en-US" dirty="0"/>
              <a:t>in Developing Mobile Applications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op-10-Mobile-Application-Development-Frameworks-in-20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1" y="762000"/>
            <a:ext cx="983932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3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563648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Third-Party Frameworks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endParaRPr lang="en-US" dirty="0" smtClean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2209800"/>
            <a:ext cx="10210800" cy="3886200"/>
          </a:xfrm>
        </p:spPr>
        <p:txBody>
          <a:bodyPr rtlCol="0">
            <a:normAutofit/>
          </a:bodyPr>
          <a:lstStyle/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/>
              <a:t>Frameworks and libraries are </a:t>
            </a:r>
            <a:r>
              <a:rPr lang="en-US" b="1" dirty="0"/>
              <a:t>blocks of code developed by third parties that help solve common problems in a particular programming language</a:t>
            </a:r>
            <a:r>
              <a:rPr lang="en-US" dirty="0"/>
              <a:t>.</a:t>
            </a:r>
            <a:endParaRPr lang="en-US" dirty="0" smtClean="0">
              <a:latin typeface="Poppins"/>
              <a:ea typeface="Poppins"/>
              <a:cs typeface="Poppins"/>
              <a:sym typeface="Poppins"/>
            </a:endParaRP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Third-party </a:t>
            </a:r>
            <a:r>
              <a:rPr lang="en-US" dirty="0"/>
              <a:t>apps and services are </a:t>
            </a:r>
            <a:r>
              <a:rPr lang="en-US" b="1" dirty="0"/>
              <a:t>created by companies or developers that aren't Google</a:t>
            </a:r>
            <a:r>
              <a:rPr lang="en-US" dirty="0"/>
              <a:t>. </a:t>
            </a:r>
            <a:endParaRPr lang="en-US" dirty="0" smtClean="0"/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 </a:t>
            </a:r>
            <a:r>
              <a:rPr lang="en-US" dirty="0"/>
              <a:t>example, you may download an app that helps you schedule workouts with friends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</a:t>
            </a:r>
            <a:r>
              <a:rPr lang="en-US" dirty="0"/>
              <a:t>This app may request access to your Google Calendar and Contacts to suggest times and friends for you to meet up with</a:t>
            </a:r>
            <a:r>
              <a:rPr lang="en-US" dirty="0" smtClean="0"/>
              <a:t>.</a:t>
            </a:r>
          </a:p>
          <a:p>
            <a:pPr lvl="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E10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066800"/>
            <a:ext cx="10563648" cy="609600"/>
          </a:xfrm>
        </p:spPr>
        <p:txBody>
          <a:bodyPr/>
          <a:lstStyle/>
          <a:p>
            <a:r>
              <a:rPr lang="en-US" dirty="0"/>
              <a:t>3 categories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Moreover, mobile application frameworks can be classified majorly into 3 categories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/>
              <a:t>Native Apps, </a:t>
            </a:r>
            <a:endParaRPr lang="en-US" b="1" dirty="0" smtClean="0"/>
          </a:p>
          <a:p>
            <a:r>
              <a:rPr lang="en-US" b="1" dirty="0" smtClean="0"/>
              <a:t>Web </a:t>
            </a:r>
            <a:r>
              <a:rPr lang="en-US" b="1" dirty="0"/>
              <a:t>Apps &amp; </a:t>
            </a:r>
            <a:endParaRPr lang="en-US" b="1" dirty="0" smtClean="0"/>
          </a:p>
          <a:p>
            <a:r>
              <a:rPr lang="en-US" b="1" dirty="0" smtClean="0"/>
              <a:t>Hybrid </a:t>
            </a:r>
            <a:r>
              <a:rPr lang="en-US" b="1" dirty="0"/>
              <a:t>Apps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Native Apps:</a:t>
            </a:r>
            <a:r>
              <a:rPr lang="en-US" dirty="0"/>
              <a:t> A Native App is an application that is specifically designed for a particular platform or device.</a:t>
            </a:r>
          </a:p>
          <a:p>
            <a:r>
              <a:rPr lang="en-US" b="1" dirty="0"/>
              <a:t>Web Apps:</a:t>
            </a:r>
            <a:r>
              <a:rPr lang="en-US" dirty="0"/>
              <a:t> A Web App concerns with the application that is designed to deliver web pages on different web platforms for any device.</a:t>
            </a:r>
          </a:p>
          <a:p>
            <a:r>
              <a:rPr lang="en-US" b="1" dirty="0"/>
              <a:t>Hybrid Apps:</a:t>
            </a:r>
            <a:r>
              <a:rPr lang="en-US" dirty="0"/>
              <a:t> A Hybrid App is a combination of both native &amp; web applications. It can be developed for any platform from a single code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native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native app development refers to </a:t>
            </a:r>
            <a:r>
              <a:rPr lang="en-US" b="1" dirty="0"/>
              <a:t>building a mobile app exclusively for a single platform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is built with programming languages and tools that are specific to a single platform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you can develop a native Android app with Java or </a:t>
            </a:r>
            <a:r>
              <a:rPr lang="en-US" dirty="0" err="1"/>
              <a:t>Kotlin</a:t>
            </a:r>
            <a:r>
              <a:rPr lang="en-US" dirty="0"/>
              <a:t> and choose Swift and Objective-C for iOS apps</a:t>
            </a:r>
            <a:r>
              <a:rPr lang="en-US" dirty="0" smtClean="0"/>
              <a:t>.</a:t>
            </a:r>
          </a:p>
          <a:p>
            <a:r>
              <a:rPr lang="en-US" b="1" dirty="0"/>
              <a:t>Swift is a robust and intuitive programming language created by Apple for building apps for </a:t>
            </a:r>
            <a:r>
              <a:rPr lang="en-US" b="1" dirty="0" err="1"/>
              <a:t>iOS</a:t>
            </a:r>
            <a:r>
              <a:rPr lang="en-US" b="1" dirty="0"/>
              <a:t>, Mac, Apple TV, and Apple Watch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designed to give developers more freedom than ever. Swift is easy to use and open source, so anyone with an idea can create something incredible.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mobile web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/>
              <a:t>web apps are </a:t>
            </a:r>
            <a:r>
              <a:rPr lang="en-US" b="1" dirty="0"/>
              <a:t>web apps optimized for a good phone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aren't mobile applications, but websites written in HTML/CSS and run by a browser.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they may be designed to resemble the feel of smartphone apps, they don't have much in common.</a:t>
            </a:r>
          </a:p>
        </p:txBody>
      </p:sp>
    </p:spTree>
    <p:extLst>
      <p:ext uri="{BB962C8B-B14F-4D97-AF65-F5344CB8AC3E}">
        <p14:creationId xmlns:p14="http://schemas.microsoft.com/office/powerpoint/2010/main" val="9889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10563648" cy="609600"/>
          </a:xfrm>
        </p:spPr>
        <p:txBody>
          <a:bodyPr/>
          <a:lstStyle/>
          <a:p>
            <a:r>
              <a:rPr lang="en-US" dirty="0"/>
              <a:t>What is hybrid mobile app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638" y="1066800"/>
            <a:ext cx="10665222" cy="5105400"/>
          </a:xfrm>
        </p:spPr>
        <p:txBody>
          <a:bodyPr>
            <a:normAutofit/>
          </a:bodyPr>
          <a:lstStyle/>
          <a:p>
            <a:r>
              <a:rPr lang="en-US" dirty="0"/>
              <a:t>Hybrid development </a:t>
            </a:r>
            <a:r>
              <a:rPr lang="en-US" b="1" dirty="0"/>
              <a:t>allows you to create your application once and then deploy it across different platforms</a:t>
            </a:r>
            <a:r>
              <a:rPr lang="en-US" dirty="0"/>
              <a:t>, including iOS, Android, or Windows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saves time for developers working on multiple projects designed specifically for each platform</a:t>
            </a:r>
            <a:r>
              <a:rPr lang="en-US" dirty="0" smtClean="0"/>
              <a:t>.</a:t>
            </a:r>
          </a:p>
          <a:p>
            <a:r>
              <a:rPr lang="en-US" dirty="0"/>
              <a:t>A hybrid app is </a:t>
            </a:r>
            <a:r>
              <a:rPr lang="en-US" b="1" dirty="0"/>
              <a:t>created using a single coding language and works on many platforms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, an app we can deploy to both iPhone and Android devices</a:t>
            </a:r>
            <a:r>
              <a:rPr lang="en-US" dirty="0" smtClean="0"/>
              <a:t>).</a:t>
            </a:r>
          </a:p>
          <a:p>
            <a:r>
              <a:rPr lang="en-US" dirty="0"/>
              <a:t>Hybrid application development is about </a:t>
            </a:r>
            <a:r>
              <a:rPr lang="en-US" b="1" dirty="0"/>
              <a:t>striking the right blend of native and web development technologies to bring your app to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 traditional hybrid app the core application code is written with web technologies HTML, CSS, and JavaScript, which is then encapsulated into a container called a </a:t>
            </a:r>
            <a:r>
              <a:rPr lang="en-US" dirty="0" err="1"/>
              <a:t>webview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546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FORMAT_PPT</vt:lpstr>
      <vt:lpstr>CorelDRAW</vt:lpstr>
      <vt:lpstr>PowerPoint Presentation</vt:lpstr>
      <vt:lpstr>Third-Party Frameworks, Mobile Web Presence, Applications Factors in Developing Mobile Applications</vt:lpstr>
      <vt:lpstr>PowerPoint Presentation</vt:lpstr>
      <vt:lpstr>Third-Party Frameworks </vt:lpstr>
      <vt:lpstr>3 categories</vt:lpstr>
      <vt:lpstr>3 categories</vt:lpstr>
      <vt:lpstr>What is native framework?</vt:lpstr>
      <vt:lpstr>What is a mobile web app?</vt:lpstr>
      <vt:lpstr>What is hybrid mobile app development?</vt:lpstr>
      <vt:lpstr>Mobile Application Development: Top 10 Factors to Consider 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24</cp:revision>
  <dcterms:created xsi:type="dcterms:W3CDTF">2021-01-02T06:26:00Z</dcterms:created>
  <dcterms:modified xsi:type="dcterms:W3CDTF">2023-02-17T08:52:44Z</dcterms:modified>
</cp:coreProperties>
</file>