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82" r:id="rId3"/>
    <p:sldId id="259" r:id="rId4"/>
    <p:sldId id="283" r:id="rId5"/>
    <p:sldId id="284" r:id="rId6"/>
    <p:sldId id="285" r:id="rId7"/>
    <p:sldId id="286" r:id="rId8"/>
    <p:sldId id="287" r:id="rId9"/>
    <p:sldId id="288" r:id="rId10"/>
    <p:sldId id="289" r:id="rId11"/>
    <p:sldId id="290" r:id="rId12"/>
    <p:sldId id="291" r:id="rId13"/>
    <p:sldId id="292" r:id="rId14"/>
    <p:sldId id="293" r:id="rId15"/>
    <p:sldId id="294" r:id="rId16"/>
    <p:sldId id="27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6" d="100"/>
          <a:sy n="86" d="100"/>
        </p:scale>
        <p:origin x="-90" y="-8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3/2/2023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41558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3/2/2023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3/2/2023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3/2/2023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3/2/2023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3/2/2023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BF970CE-DEEC-4319-AE4E-3BEBE842DCAE}"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3/2/2023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3/2/2023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3/2/2023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3/2/2023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84"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32012" y="4475274"/>
            <a:ext cx="7089619" cy="27392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Introduction to Setting up the mobile apps development environment with </a:t>
            </a:r>
            <a:r>
              <a:rPr lang="en-US" sz="2400" dirty="0" smtClean="0">
                <a:latin typeface="Times New Roman" panose="02020603050405020304" pitchFamily="18" charset="0"/>
                <a:cs typeface="Times New Roman" panose="02020603050405020304" pitchFamily="18" charset="0"/>
              </a:rPr>
              <a:t>emulator Telephony   </a:t>
            </a:r>
          </a:p>
          <a:p>
            <a:pPr algn="ctr" defTabSz="622300">
              <a:lnSpc>
                <a:spcPct val="90000"/>
              </a:lnSpc>
              <a:spcBef>
                <a:spcPct val="0"/>
              </a:spcBef>
              <a:spcAft>
                <a:spcPct val="35000"/>
              </a:spcAft>
            </a:pP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152400"/>
            <a:ext cx="10563648" cy="1524000"/>
          </a:xfrm>
        </p:spPr>
        <p:txBody>
          <a:bodyPr/>
          <a:lstStyle/>
          <a:p>
            <a:pPr algn="l"/>
            <a:r>
              <a:rPr lang="en-US" dirty="0"/>
              <a:t>Step 4: Setup Android Development Tools(ADT) Plugin</a:t>
            </a:r>
            <a:br>
              <a:rPr lang="en-US" dirty="0"/>
            </a:br>
            <a:r>
              <a:rPr lang="en-US" dirty="0"/>
              <a:t>Here you will learn to install the Android Development Tool plugin for Eclipse. To do this, you have to click on Help &gt; Software Updates &gt; Install New Software. This will display the following dialogue box</a:t>
            </a:r>
          </a:p>
        </p:txBody>
      </p:sp>
      <p:pic>
        <p:nvPicPr>
          <p:cNvPr id="4" name="image11.jpeg"/>
          <p:cNvPicPr>
            <a:picLocks noGrp="1"/>
          </p:cNvPicPr>
          <p:nvPr>
            <p:ph idx="1"/>
          </p:nvPr>
        </p:nvPicPr>
        <p:blipFill>
          <a:blip r:embed="rId2" cstate="print"/>
          <a:stretch>
            <a:fillRect/>
          </a:stretch>
        </p:blipFill>
        <p:spPr>
          <a:xfrm>
            <a:off x="2436812" y="1905000"/>
            <a:ext cx="8534400" cy="4343400"/>
          </a:xfrm>
          <a:prstGeom prst="rect">
            <a:avLst/>
          </a:prstGeom>
        </p:spPr>
      </p:pic>
    </p:spTree>
    <p:extLst>
      <p:ext uri="{BB962C8B-B14F-4D97-AF65-F5344CB8AC3E}">
        <p14:creationId xmlns:p14="http://schemas.microsoft.com/office/powerpoint/2010/main" val="73135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381000"/>
            <a:ext cx="10563648" cy="1600200"/>
          </a:xfrm>
        </p:spPr>
        <p:txBody>
          <a:bodyPr/>
          <a:lstStyle/>
          <a:p>
            <a:pPr algn="l"/>
            <a:r>
              <a:rPr lang="en-US" dirty="0"/>
              <a:t>Just click on the Add button as shown in the picture and add https://dl- ssl.google.com/android/eclipse/ as the location</a:t>
            </a:r>
            <a:r>
              <a:rPr lang="en-US" dirty="0" smtClean="0"/>
              <a:t>.</a:t>
            </a:r>
            <a:br>
              <a:rPr lang="en-US" dirty="0" smtClean="0"/>
            </a:br>
            <a:r>
              <a:rPr lang="en-US" dirty="0" smtClean="0"/>
              <a:t> When </a:t>
            </a:r>
            <a:r>
              <a:rPr lang="en-US" dirty="0"/>
              <a:t>you press OK, Eclipse will start to search for the required plug-in and finally it will list the found plug- ins.</a:t>
            </a:r>
          </a:p>
        </p:txBody>
      </p:sp>
      <p:pic>
        <p:nvPicPr>
          <p:cNvPr id="4" name="image12.jpeg"/>
          <p:cNvPicPr>
            <a:picLocks noGrp="1"/>
          </p:cNvPicPr>
          <p:nvPr>
            <p:ph idx="1"/>
          </p:nvPr>
        </p:nvPicPr>
        <p:blipFill>
          <a:blip r:embed="rId2" cstate="print"/>
          <a:stretch>
            <a:fillRect/>
          </a:stretch>
        </p:blipFill>
        <p:spPr>
          <a:xfrm>
            <a:off x="2665412" y="2438400"/>
            <a:ext cx="7162800" cy="3810000"/>
          </a:xfrm>
          <a:prstGeom prst="rect">
            <a:avLst/>
          </a:prstGeom>
        </p:spPr>
      </p:pic>
    </p:spTree>
    <p:extLst>
      <p:ext uri="{BB962C8B-B14F-4D97-AF65-F5344CB8AC3E}">
        <p14:creationId xmlns:p14="http://schemas.microsoft.com/office/powerpoint/2010/main" val="267563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Step 5: Create Android Virtual Device</a:t>
            </a:r>
          </a:p>
        </p:txBody>
      </p:sp>
      <p:sp>
        <p:nvSpPr>
          <p:cNvPr id="8" name="Content Placeholder 7"/>
          <p:cNvSpPr>
            <a:spLocks noGrp="1"/>
          </p:cNvSpPr>
          <p:nvPr>
            <p:ph idx="1"/>
          </p:nvPr>
        </p:nvSpPr>
        <p:spPr/>
        <p:txBody>
          <a:bodyPr/>
          <a:lstStyle/>
          <a:p>
            <a:r>
              <a:rPr lang="en-US" dirty="0"/>
              <a:t>The last step is to create </a:t>
            </a:r>
            <a:r>
              <a:rPr lang="en-US" b="1" dirty="0"/>
              <a:t>Android Virtual Device</a:t>
            </a:r>
            <a:r>
              <a:rPr lang="en-US" dirty="0"/>
              <a:t>, which you will use to test your Android applications. </a:t>
            </a:r>
            <a:endParaRPr lang="en-US" dirty="0" smtClean="0"/>
          </a:p>
          <a:p>
            <a:r>
              <a:rPr lang="en-US" dirty="0" smtClean="0"/>
              <a:t>To </a:t>
            </a:r>
            <a:r>
              <a:rPr lang="en-US" dirty="0"/>
              <a:t>do this, open Eclipse and Launch Android AVD Manager from options </a:t>
            </a:r>
            <a:r>
              <a:rPr lang="en-US" b="1" dirty="0" smtClean="0"/>
              <a:t>Wi </a:t>
            </a:r>
            <a:r>
              <a:rPr lang="en-US" b="1" dirty="0" err="1" smtClean="0"/>
              <a:t>ndow</a:t>
            </a:r>
            <a:r>
              <a:rPr lang="en-US" b="1" dirty="0" smtClean="0"/>
              <a:t> </a:t>
            </a:r>
            <a:r>
              <a:rPr lang="en-US" b="1" dirty="0"/>
              <a:t>&gt; AVD </a:t>
            </a:r>
            <a:r>
              <a:rPr lang="en-US" b="1" dirty="0" smtClean="0"/>
              <a:t>Manager and click on new which will create a successful android virtual device.</a:t>
            </a:r>
            <a:endParaRPr lang="en-US" dirty="0"/>
          </a:p>
        </p:txBody>
      </p:sp>
    </p:spTree>
    <p:extLst>
      <p:ext uri="{BB962C8B-B14F-4D97-AF65-F5344CB8AC3E}">
        <p14:creationId xmlns:p14="http://schemas.microsoft.com/office/powerpoint/2010/main" val="333243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jpeg"/>
          <p:cNvPicPr>
            <a:picLocks noGrp="1"/>
          </p:cNvPicPr>
          <p:nvPr>
            <p:ph idx="1"/>
          </p:nvPr>
        </p:nvPicPr>
        <p:blipFill>
          <a:blip r:embed="rId2" cstate="print"/>
          <a:stretch>
            <a:fillRect/>
          </a:stretch>
        </p:blipFill>
        <p:spPr>
          <a:xfrm>
            <a:off x="2513012" y="990600"/>
            <a:ext cx="7315200" cy="5257800"/>
          </a:xfrm>
          <a:prstGeom prst="rect">
            <a:avLst/>
          </a:prstGeom>
        </p:spPr>
      </p:pic>
    </p:spTree>
    <p:extLst>
      <p:ext uri="{BB962C8B-B14F-4D97-AF65-F5344CB8AC3E}">
        <p14:creationId xmlns:p14="http://schemas.microsoft.com/office/powerpoint/2010/main" val="222509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Before we write the code, you need to know how to take input from the user. The most efficient way of taking input from the user is to use the Scanner class, which is found in the java.io package as it is just a two-step process.</a:t>
            </a:r>
          </a:p>
          <a:p>
            <a:pPr lvl="0"/>
            <a:r>
              <a:rPr lang="en-US" dirty="0"/>
              <a:t>	Scanner </a:t>
            </a:r>
            <a:r>
              <a:rPr lang="en-US" dirty="0" err="1"/>
              <a:t>scanner</a:t>
            </a:r>
            <a:r>
              <a:rPr lang="en-US" dirty="0"/>
              <a:t> = new Scanner(System.in); String input =  </a:t>
            </a:r>
            <a:r>
              <a:rPr lang="en-US" dirty="0" err="1"/>
              <a:t>scanner.next</a:t>
            </a:r>
            <a:r>
              <a:rPr lang="en-US" dirty="0"/>
              <a:t>();</a:t>
            </a:r>
          </a:p>
          <a:p>
            <a:r>
              <a:rPr lang="en-US" dirty="0"/>
              <a:t>/* or String input = (new Scanner(System.in)).next(); */</a:t>
            </a:r>
          </a:p>
          <a:p>
            <a:r>
              <a:rPr lang="en-US" dirty="0"/>
              <a:t>I recommend using the Scanner class because it works equally well on command line as well as with Eclipse that we will use to make the Rock Paper Scissors app.</a:t>
            </a:r>
          </a:p>
          <a:p>
            <a:endParaRPr lang="en-US" dirty="0"/>
          </a:p>
        </p:txBody>
      </p:sp>
    </p:spTree>
    <p:extLst>
      <p:ext uri="{BB962C8B-B14F-4D97-AF65-F5344CB8AC3E}">
        <p14:creationId xmlns:p14="http://schemas.microsoft.com/office/powerpoint/2010/main" val="166620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to Setting up the mobile apps development environment with emulator Telephony   </a:t>
            </a:r>
            <a:br>
              <a:rPr lang="en-US" dirty="0">
                <a:latin typeface="Times New Roman" panose="02020603050405020304" pitchFamily="18" charset="0"/>
                <a:cs typeface="Times New Roman" panose="02020603050405020304" pitchFamily="18" charset="0"/>
              </a:rPr>
            </a:b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br>
              <a:rPr lang="en-US" dirty="0"/>
            </a:br>
            <a:endParaRPr lang="en-US" dirty="0"/>
          </a:p>
        </p:txBody>
      </p:sp>
      <p:sp>
        <p:nvSpPr>
          <p:cNvPr id="3" name="Content Placeholder 2"/>
          <p:cNvSpPr>
            <a:spLocks noGrp="1"/>
          </p:cNvSpPr>
          <p:nvPr>
            <p:ph idx="1"/>
          </p:nvPr>
        </p:nvSpPr>
        <p:spPr/>
        <p:txBody>
          <a:bodyPr/>
          <a:lstStyle/>
          <a:p>
            <a:r>
              <a:rPr lang="en-US" dirty="0"/>
              <a:t>There are </a:t>
            </a:r>
            <a:r>
              <a:rPr lang="en-US" b="1" dirty="0"/>
              <a:t>four tools </a:t>
            </a:r>
            <a:r>
              <a:rPr lang="en-US" dirty="0"/>
              <a:t>that you will need and they are available on the Internet for </a:t>
            </a:r>
            <a:r>
              <a:rPr lang="en-US" b="1" dirty="0"/>
              <a:t>free</a:t>
            </a:r>
            <a:r>
              <a:rPr lang="en-US" dirty="0"/>
              <a:t>:</a:t>
            </a:r>
          </a:p>
          <a:p>
            <a:pPr lvl="0"/>
            <a:r>
              <a:rPr lang="en-US" b="1" dirty="0"/>
              <a:t>Java JDK5 or JDK6</a:t>
            </a:r>
            <a:endParaRPr lang="en-US" dirty="0"/>
          </a:p>
          <a:p>
            <a:pPr lvl="0"/>
            <a:r>
              <a:rPr lang="en-US" b="1" dirty="0"/>
              <a:t>Android SDK</a:t>
            </a:r>
            <a:endParaRPr lang="en-US" dirty="0"/>
          </a:p>
          <a:p>
            <a:pPr lvl="0"/>
            <a:r>
              <a:rPr lang="en-US" b="1" dirty="0"/>
              <a:t>Eclipse IDE for Java Developers (optional)</a:t>
            </a:r>
            <a:endParaRPr lang="en-US" dirty="0"/>
          </a:p>
          <a:p>
            <a:pPr lvl="0"/>
            <a:r>
              <a:rPr lang="en-US" b="1" dirty="0"/>
              <a:t>Android Development Tools (ADT) Eclipse Plugin (optional)</a:t>
            </a:r>
            <a:endParaRPr lang="en-US" dirty="0"/>
          </a:p>
          <a:p>
            <a:pPr marL="0" indent="0">
              <a:buNone/>
            </a:pPr>
            <a:r>
              <a:rPr lang="en-US" dirty="0"/>
              <a:t/>
            </a:r>
            <a:br>
              <a:rPr lang="en-US" dirty="0"/>
            </a:br>
            <a:r>
              <a:rPr lang="en-US" b="1" dirty="0"/>
              <a:t> </a:t>
            </a:r>
            <a:endParaRPr lang="en-US" dirty="0"/>
          </a:p>
          <a:p>
            <a:endParaRPr lang="en-US" dirty="0"/>
          </a:p>
        </p:txBody>
      </p:sp>
    </p:spTree>
    <p:extLst>
      <p:ext uri="{BB962C8B-B14F-4D97-AF65-F5344CB8AC3E}">
        <p14:creationId xmlns:p14="http://schemas.microsoft.com/office/powerpoint/2010/main" val="101231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Step 1: </a:t>
            </a:r>
            <a:r>
              <a:rPr lang="en-US" b="1" dirty="0"/>
              <a:t>Setup </a:t>
            </a:r>
            <a:r>
              <a:rPr lang="en-US" dirty="0"/>
              <a:t>Java </a:t>
            </a:r>
            <a:r>
              <a:rPr lang="en-US" b="1" dirty="0"/>
              <a:t>Development </a:t>
            </a:r>
            <a:r>
              <a:rPr lang="en-US" dirty="0"/>
              <a:t>Kit (JDK) You can download the JDK and install it, which is pretty easy. ...</a:t>
            </a:r>
          </a:p>
          <a:p>
            <a:r>
              <a:rPr lang="en-US" dirty="0"/>
              <a:t>Step 2: Configure </a:t>
            </a:r>
            <a:r>
              <a:rPr lang="en-US" b="1" dirty="0"/>
              <a:t>Android </a:t>
            </a:r>
            <a:r>
              <a:rPr lang="en-US" dirty="0"/>
              <a:t>SDK. ...</a:t>
            </a:r>
          </a:p>
          <a:p>
            <a:r>
              <a:rPr lang="en-US" dirty="0"/>
              <a:t>Step 3: </a:t>
            </a:r>
            <a:r>
              <a:rPr lang="en-US" b="1" dirty="0"/>
              <a:t>Setup </a:t>
            </a:r>
            <a:r>
              <a:rPr lang="en-US" dirty="0"/>
              <a:t>Eclipse </a:t>
            </a:r>
            <a:r>
              <a:rPr lang="en-US" b="1" dirty="0"/>
              <a:t>IDE</a:t>
            </a:r>
            <a:r>
              <a:rPr lang="en-US" dirty="0"/>
              <a:t>. ...</a:t>
            </a:r>
          </a:p>
          <a:p>
            <a:r>
              <a:rPr lang="en-US" dirty="0"/>
              <a:t>Step 4: </a:t>
            </a:r>
            <a:r>
              <a:rPr lang="en-US" b="1" dirty="0"/>
              <a:t>Setup Android Development </a:t>
            </a:r>
            <a:r>
              <a:rPr lang="en-US" dirty="0"/>
              <a:t>Tools (ADT) Plugin. ...</a:t>
            </a:r>
          </a:p>
          <a:p>
            <a:r>
              <a:rPr lang="en-US" dirty="0"/>
              <a:t>Step 5: Create </a:t>
            </a:r>
            <a:r>
              <a:rPr lang="en-US" b="1" dirty="0"/>
              <a:t>Android </a:t>
            </a:r>
            <a:r>
              <a:rPr lang="en-US" dirty="0"/>
              <a:t>Virtual Device. ...</a:t>
            </a:r>
          </a:p>
          <a:p>
            <a:r>
              <a:rPr lang="en-US" dirty="0"/>
              <a:t>8 comments.</a:t>
            </a:r>
          </a:p>
          <a:p>
            <a:endParaRPr lang="en-US" dirty="0"/>
          </a:p>
        </p:txBody>
      </p:sp>
    </p:spTree>
    <p:extLst>
      <p:ext uri="{BB962C8B-B14F-4D97-AF65-F5344CB8AC3E}">
        <p14:creationId xmlns:p14="http://schemas.microsoft.com/office/powerpoint/2010/main" val="215951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Setup Java Development Kit (JDK)</a:t>
            </a:r>
            <a:br>
              <a:rPr lang="en-US" dirty="0"/>
            </a:br>
            <a:endParaRPr lang="en-US" dirty="0"/>
          </a:p>
        </p:txBody>
      </p:sp>
      <p:sp>
        <p:nvSpPr>
          <p:cNvPr id="3" name="Content Placeholder 2"/>
          <p:cNvSpPr>
            <a:spLocks noGrp="1"/>
          </p:cNvSpPr>
          <p:nvPr>
            <p:ph idx="1"/>
          </p:nvPr>
        </p:nvSpPr>
        <p:spPr/>
        <p:txBody>
          <a:bodyPr/>
          <a:lstStyle/>
          <a:p>
            <a:pPr lvl="0"/>
            <a:r>
              <a:rPr lang="en-US" dirty="0" smtClean="0"/>
              <a:t>You </a:t>
            </a:r>
            <a:r>
              <a:rPr lang="en-US" dirty="0"/>
              <a:t>can download the JDK and install it, which is pretty easy. After that, you just have to set PATH and JAVA_HOME variables to the folder where you have </a:t>
            </a:r>
            <a:r>
              <a:rPr lang="en-US" b="1" dirty="0"/>
              <a:t>java </a:t>
            </a:r>
            <a:r>
              <a:rPr lang="en-US" dirty="0"/>
              <a:t>and </a:t>
            </a:r>
            <a:r>
              <a:rPr lang="en-US" b="1" dirty="0" err="1"/>
              <a:t>javac</a:t>
            </a:r>
            <a:r>
              <a:rPr lang="en-US" b="1" dirty="0"/>
              <a:t>.</a:t>
            </a:r>
            <a:endParaRPr lang="en-US" dirty="0"/>
          </a:p>
          <a:p>
            <a:pPr lvl="0"/>
            <a:r>
              <a:rPr lang="en-US" b="1" dirty="0"/>
              <a:t>Note for Windows Users: </a:t>
            </a:r>
            <a:r>
              <a:rPr lang="en-US" dirty="0"/>
              <a:t>If you installed the JDK in C:\jdk1.6.0_15 then you will have to add the following two lines in your C:\autoexec.bat file.</a:t>
            </a:r>
          </a:p>
          <a:p>
            <a:pPr lvl="0"/>
            <a:r>
              <a:rPr lang="en-US" dirty="0"/>
              <a:t>Set	PATH=C:\jdk1.6.0_15\bin;%PATH%</a:t>
            </a:r>
          </a:p>
          <a:p>
            <a:r>
              <a:rPr lang="en-US" dirty="0"/>
              <a:t>set JAVA_HOME=C:\jdk1.6.0_15</a:t>
            </a:r>
          </a:p>
          <a:p>
            <a:endParaRPr lang="en-US" dirty="0"/>
          </a:p>
        </p:txBody>
      </p:sp>
    </p:spTree>
    <p:extLst>
      <p:ext uri="{BB962C8B-B14F-4D97-AF65-F5344CB8AC3E}">
        <p14:creationId xmlns:p14="http://schemas.microsoft.com/office/powerpoint/2010/main" val="170464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1066800"/>
          </a:xfrm>
        </p:spPr>
        <p:txBody>
          <a:bodyPr/>
          <a:lstStyle/>
          <a:p>
            <a:pPr lvl="0"/>
            <a:r>
              <a:rPr lang="en-US" dirty="0"/>
              <a:t>Step 2: Configure Android SDK</a:t>
            </a:r>
            <a:br>
              <a:rPr lang="en-US" dirty="0"/>
            </a:br>
            <a:r>
              <a:rPr lang="en-US" dirty="0"/>
              <a:t>After you have successfully installed the Android SDK, it is time to configure it. After installing the Android SDK, you will get a window like this:</a:t>
            </a:r>
            <a:br>
              <a:rPr lang="en-US" dirty="0"/>
            </a:br>
            <a:r>
              <a:rPr lang="en-US" dirty="0"/>
              <a:t/>
            </a:r>
            <a:br>
              <a:rPr lang="en-US" dirty="0"/>
            </a:br>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46" y="1447800"/>
            <a:ext cx="1100755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5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228600"/>
            <a:ext cx="10563648" cy="1447800"/>
          </a:xfrm>
        </p:spPr>
        <p:txBody>
          <a:bodyPr/>
          <a:lstStyle/>
          <a:p>
            <a:r>
              <a:rPr lang="en-US" dirty="0"/>
              <a:t>Just de-select the Documentation for Android SDK and Samples for SDK packages if you want to reduce the installation size and time. </a:t>
            </a:r>
            <a:r>
              <a:rPr lang="en-US" dirty="0" smtClean="0"/>
              <a:t/>
            </a:r>
            <a:br>
              <a:rPr lang="en-US" dirty="0" smtClean="0"/>
            </a:br>
            <a:r>
              <a:rPr lang="en-US" dirty="0" smtClean="0"/>
              <a:t>Click </a:t>
            </a:r>
            <a:r>
              <a:rPr lang="en-US" dirty="0"/>
              <a:t>on Install 7 packages to continue with the installation. You will get a dialogue box like this</a:t>
            </a:r>
          </a:p>
        </p:txBody>
      </p:sp>
      <p:pic>
        <p:nvPicPr>
          <p:cNvPr id="4" name="image9.jpeg"/>
          <p:cNvPicPr>
            <a:picLocks noGrp="1"/>
          </p:cNvPicPr>
          <p:nvPr>
            <p:ph idx="1"/>
          </p:nvPr>
        </p:nvPicPr>
        <p:blipFill>
          <a:blip r:embed="rId2" cstate="print"/>
          <a:stretch>
            <a:fillRect/>
          </a:stretch>
        </p:blipFill>
        <p:spPr>
          <a:xfrm>
            <a:off x="1979612" y="1981200"/>
            <a:ext cx="8077200" cy="3352799"/>
          </a:xfrm>
          <a:prstGeom prst="rect">
            <a:avLst/>
          </a:prstGeom>
        </p:spPr>
      </p:pic>
    </p:spTree>
    <p:extLst>
      <p:ext uri="{BB962C8B-B14F-4D97-AF65-F5344CB8AC3E}">
        <p14:creationId xmlns:p14="http://schemas.microsoft.com/office/powerpoint/2010/main" val="258190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will take some time to install, so in the meanwhile you could do some other task to kill the time</a:t>
            </a:r>
            <a:r>
              <a:rPr lang="en-US" dirty="0" smtClean="0"/>
              <a:t>.</a:t>
            </a:r>
          </a:p>
          <a:p>
            <a:r>
              <a:rPr lang="en-US" dirty="0" smtClean="0"/>
              <a:t> </a:t>
            </a:r>
            <a:r>
              <a:rPr lang="en-US" dirty="0"/>
              <a:t>How long will it take? </a:t>
            </a:r>
            <a:endParaRPr lang="en-US" dirty="0" smtClean="0"/>
          </a:p>
          <a:p>
            <a:r>
              <a:rPr lang="en-US" dirty="0" smtClean="0"/>
              <a:t>Well</a:t>
            </a:r>
            <a:r>
              <a:rPr lang="en-US" dirty="0"/>
              <a:t>, it depends on the speed of your Internet connection. Once it is done, you can close the SDK manager.</a:t>
            </a:r>
          </a:p>
          <a:p>
            <a:endParaRPr lang="en-US" dirty="0"/>
          </a:p>
        </p:txBody>
      </p:sp>
    </p:spTree>
    <p:extLst>
      <p:ext uri="{BB962C8B-B14F-4D97-AF65-F5344CB8AC3E}">
        <p14:creationId xmlns:p14="http://schemas.microsoft.com/office/powerpoint/2010/main" val="323121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132012" y="381000"/>
            <a:ext cx="876197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ea typeface="Times New Roman" panose="02020603050405020304" pitchFamily="18" charset="0"/>
              </a:rPr>
              <a:t>Step 3: Setup Eclipse IDE</a:t>
            </a: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Install the latest version of Eclipse. After successful installation, it should display a window like this</a:t>
            </a: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image10.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012" y="2133600"/>
            <a:ext cx="8458200" cy="369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704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485</Words>
  <Application>Microsoft Office PowerPoint</Application>
  <PresentationFormat>Custom</PresentationFormat>
  <Paragraphs>54</Paragraphs>
  <Slides>15</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Office Theme</vt:lpstr>
      <vt:lpstr>FORMAT_PPT</vt:lpstr>
      <vt:lpstr>CorelDRAW</vt:lpstr>
      <vt:lpstr>PowerPoint Presentation</vt:lpstr>
      <vt:lpstr>Introduction to Setting up the mobile apps development environment with emulator Telephony    </vt:lpstr>
      <vt:lpstr>TOOLS </vt:lpstr>
      <vt:lpstr>PowerPoint Presentation</vt:lpstr>
      <vt:lpstr>Step 1: Setup Java Development Kit (JDK) </vt:lpstr>
      <vt:lpstr>Step 2: Configure Android SDK After you have successfully installed the Android SDK, it is time to configure it. After installing the Android SDK, you will get a window like this:  </vt:lpstr>
      <vt:lpstr>Just de-select the Documentation for Android SDK and Samples for SDK packages if you want to reduce the installation size and time.  Click on Install 7 packages to continue with the installation. You will get a dialogue box like this</vt:lpstr>
      <vt:lpstr>PowerPoint Presentation</vt:lpstr>
      <vt:lpstr>PowerPoint Presentation</vt:lpstr>
      <vt:lpstr>Step 4: Setup Android Development Tools(ADT) Plugin Here you will learn to install the Android Development Tool plugin for Eclipse. To do this, you have to click on Help &gt; Software Updates &gt; Install New Software. This will display the following dialogue box</vt:lpstr>
      <vt:lpstr>Just click on the Add button as shown in the picture and add https://dl- ssl.google.com/android/eclipse/ as the location.  When you press OK, Eclipse will start to search for the required plug-in and finally it will list the found plug- ins.</vt:lpstr>
      <vt:lpstr>Step 5: Create Android Virtual Device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16</cp:revision>
  <dcterms:created xsi:type="dcterms:W3CDTF">2021-01-02T06:26:00Z</dcterms:created>
  <dcterms:modified xsi:type="dcterms:W3CDTF">2023-03-02T07:13:36Z</dcterms:modified>
</cp:coreProperties>
</file>