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1024" r:id="rId3"/>
    <p:sldId id="1139" r:id="rId4"/>
    <p:sldId id="1107" r:id="rId5"/>
    <p:sldId id="1140" r:id="rId6"/>
    <p:sldId id="1152" r:id="rId7"/>
    <p:sldId id="1149" r:id="rId8"/>
    <p:sldId id="1147" r:id="rId9"/>
    <p:sldId id="1141" r:id="rId10"/>
    <p:sldId id="1148" r:id="rId11"/>
    <p:sldId id="1142" r:id="rId12"/>
    <p:sldId id="1150" r:id="rId13"/>
    <p:sldId id="1151" r:id="rId14"/>
    <p:sldId id="11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828BB6-3F11-4C08-A361-71635AB38F64}" v="3" dt="2023-12-21T16:31:45.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bh Budhiraja" userId="349627261ff1e53f" providerId="LiveId" clId="{C5828BB6-3F11-4C08-A361-71635AB38F64}"/>
    <pc:docChg chg="undo custSel addSld delSld modSld sldOrd">
      <pc:chgData name="Sourabh Budhiraja" userId="349627261ff1e53f" providerId="LiveId" clId="{C5828BB6-3F11-4C08-A361-71635AB38F64}" dt="2024-01-06T15:07:26.682" v="559" actId="6549"/>
      <pc:docMkLst>
        <pc:docMk/>
      </pc:docMkLst>
      <pc:sldChg chg="modSp mod">
        <pc:chgData name="Sourabh Budhiraja" userId="349627261ff1e53f" providerId="LiveId" clId="{C5828BB6-3F11-4C08-A361-71635AB38F64}" dt="2024-01-04T07:01:12.462" v="382" actId="6549"/>
        <pc:sldMkLst>
          <pc:docMk/>
          <pc:sldMk cId="1352486912" sldId="1024"/>
        </pc:sldMkLst>
        <pc:spChg chg="mod">
          <ac:chgData name="Sourabh Budhiraja" userId="349627261ff1e53f" providerId="LiveId" clId="{C5828BB6-3F11-4C08-A361-71635AB38F64}" dt="2024-01-04T07:01:12.462" v="382" actId="6549"/>
          <ac:spMkLst>
            <pc:docMk/>
            <pc:sldMk cId="1352486912" sldId="1024"/>
            <ac:spMk id="26" creationId="{00000000-0000-0000-0000-000000000000}"/>
          </ac:spMkLst>
        </pc:spChg>
        <pc:spChg chg="mod">
          <ac:chgData name="Sourabh Budhiraja" userId="349627261ff1e53f" providerId="LiveId" clId="{C5828BB6-3F11-4C08-A361-71635AB38F64}" dt="2023-12-21T16:29:52.848" v="60" actId="1036"/>
          <ac:spMkLst>
            <pc:docMk/>
            <pc:sldMk cId="1352486912" sldId="1024"/>
            <ac:spMk id="31" creationId="{00000000-0000-0000-0000-000000000000}"/>
          </ac:spMkLst>
        </pc:spChg>
      </pc:sldChg>
      <pc:sldChg chg="modSp mod">
        <pc:chgData name="Sourabh Budhiraja" userId="349627261ff1e53f" providerId="LiveId" clId="{C5828BB6-3F11-4C08-A361-71635AB38F64}" dt="2024-01-06T15:00:29.532" v="549"/>
        <pc:sldMkLst>
          <pc:docMk/>
          <pc:sldMk cId="218156462" sldId="1107"/>
        </pc:sldMkLst>
        <pc:spChg chg="mod">
          <ac:chgData name="Sourabh Budhiraja" userId="349627261ff1e53f" providerId="LiveId" clId="{C5828BB6-3F11-4C08-A361-71635AB38F64}" dt="2024-01-06T15:00:29.532" v="549"/>
          <ac:spMkLst>
            <pc:docMk/>
            <pc:sldMk cId="218156462" sldId="1107"/>
            <ac:spMk id="3" creationId="{2429C1C9-571A-41C5-AF2B-1FE61DD740DD}"/>
          </ac:spMkLst>
        </pc:spChg>
      </pc:sldChg>
      <pc:sldChg chg="modSp mod">
        <pc:chgData name="Sourabh Budhiraja" userId="349627261ff1e53f" providerId="LiveId" clId="{C5828BB6-3F11-4C08-A361-71635AB38F64}" dt="2024-01-06T15:06:50.930" v="557" actId="6549"/>
        <pc:sldMkLst>
          <pc:docMk/>
          <pc:sldMk cId="2001303778" sldId="1139"/>
        </pc:sldMkLst>
        <pc:spChg chg="mod">
          <ac:chgData name="Sourabh Budhiraja" userId="349627261ff1e53f" providerId="LiveId" clId="{C5828BB6-3F11-4C08-A361-71635AB38F64}" dt="2024-01-06T15:06:45.056" v="556" actId="20577"/>
          <ac:spMkLst>
            <pc:docMk/>
            <pc:sldMk cId="2001303778" sldId="1139"/>
            <ac:spMk id="2" creationId="{70439CF3-5C66-47E1-8773-1AD30262E808}"/>
          </ac:spMkLst>
        </pc:spChg>
        <pc:spChg chg="mod">
          <ac:chgData name="Sourabh Budhiraja" userId="349627261ff1e53f" providerId="LiveId" clId="{C5828BB6-3F11-4C08-A361-71635AB38F64}" dt="2024-01-06T15:06:50.930" v="557" actId="6549"/>
          <ac:spMkLst>
            <pc:docMk/>
            <pc:sldMk cId="2001303778" sldId="1139"/>
            <ac:spMk id="3" creationId="{2429C1C9-571A-41C5-AF2B-1FE61DD740DD}"/>
          </ac:spMkLst>
        </pc:spChg>
      </pc:sldChg>
      <pc:sldChg chg="modSp mod">
        <pc:chgData name="Sourabh Budhiraja" userId="349627261ff1e53f" providerId="LiveId" clId="{C5828BB6-3F11-4C08-A361-71635AB38F64}" dt="2024-01-06T14:57:54.234" v="532" actId="2710"/>
        <pc:sldMkLst>
          <pc:docMk/>
          <pc:sldMk cId="2639250389" sldId="1140"/>
        </pc:sldMkLst>
        <pc:spChg chg="mod">
          <ac:chgData name="Sourabh Budhiraja" userId="349627261ff1e53f" providerId="LiveId" clId="{C5828BB6-3F11-4C08-A361-71635AB38F64}" dt="2024-01-06T14:57:54.234" v="532" actId="2710"/>
          <ac:spMkLst>
            <pc:docMk/>
            <pc:sldMk cId="2639250389" sldId="1140"/>
            <ac:spMk id="3" creationId="{555D4F4A-6890-BC05-803D-D4D74EAA1567}"/>
          </ac:spMkLst>
        </pc:spChg>
      </pc:sldChg>
      <pc:sldChg chg="modSp mod">
        <pc:chgData name="Sourabh Budhiraja" userId="349627261ff1e53f" providerId="LiveId" clId="{C5828BB6-3F11-4C08-A361-71635AB38F64}" dt="2024-01-06T14:59:17.144" v="542" actId="2710"/>
        <pc:sldMkLst>
          <pc:docMk/>
          <pc:sldMk cId="3824554616" sldId="1142"/>
        </pc:sldMkLst>
        <pc:spChg chg="mod">
          <ac:chgData name="Sourabh Budhiraja" userId="349627261ff1e53f" providerId="LiveId" clId="{C5828BB6-3F11-4C08-A361-71635AB38F64}" dt="2024-01-06T14:59:17.144" v="542" actId="2710"/>
          <ac:spMkLst>
            <pc:docMk/>
            <pc:sldMk cId="3824554616" sldId="1142"/>
            <ac:spMk id="3" creationId="{D60BFCB4-ABA7-7BDB-828F-9A47A7576AF3}"/>
          </ac:spMkLst>
        </pc:spChg>
      </pc:sldChg>
      <pc:sldChg chg="modSp mod">
        <pc:chgData name="Sourabh Budhiraja" userId="349627261ff1e53f" providerId="LiveId" clId="{C5828BB6-3F11-4C08-A361-71635AB38F64}" dt="2023-12-21T16:40:12.141" v="180" actId="2711"/>
        <pc:sldMkLst>
          <pc:docMk/>
          <pc:sldMk cId="4038875467" sldId="1144"/>
        </pc:sldMkLst>
        <pc:spChg chg="mod">
          <ac:chgData name="Sourabh Budhiraja" userId="349627261ff1e53f" providerId="LiveId" clId="{C5828BB6-3F11-4C08-A361-71635AB38F64}" dt="2023-12-21T16:40:12.141" v="180" actId="2711"/>
          <ac:spMkLst>
            <pc:docMk/>
            <pc:sldMk cId="4038875467" sldId="1144"/>
            <ac:spMk id="3" creationId="{2429C1C9-571A-41C5-AF2B-1FE61DD740DD}"/>
          </ac:spMkLst>
        </pc:spChg>
      </pc:sldChg>
      <pc:sldChg chg="del">
        <pc:chgData name="Sourabh Budhiraja" userId="349627261ff1e53f" providerId="LiveId" clId="{C5828BB6-3F11-4C08-A361-71635AB38F64}" dt="2023-12-21T16:34:40.006" v="134" actId="2696"/>
        <pc:sldMkLst>
          <pc:docMk/>
          <pc:sldMk cId="2616665771" sldId="1145"/>
        </pc:sldMkLst>
      </pc:sldChg>
      <pc:sldChg chg="modSp mod">
        <pc:chgData name="Sourabh Budhiraja" userId="349627261ff1e53f" providerId="LiveId" clId="{C5828BB6-3F11-4C08-A361-71635AB38F64}" dt="2024-01-06T14:59:04.107" v="540" actId="27636"/>
        <pc:sldMkLst>
          <pc:docMk/>
          <pc:sldMk cId="3608953201" sldId="1148"/>
        </pc:sldMkLst>
        <pc:spChg chg="mod">
          <ac:chgData name="Sourabh Budhiraja" userId="349627261ff1e53f" providerId="LiveId" clId="{C5828BB6-3F11-4C08-A361-71635AB38F64}" dt="2024-01-06T14:59:04.107" v="540" actId="27636"/>
          <ac:spMkLst>
            <pc:docMk/>
            <pc:sldMk cId="3608953201" sldId="1148"/>
            <ac:spMk id="3" creationId="{8FB7DA2A-1107-2052-8846-A64D66611A74}"/>
          </ac:spMkLst>
        </pc:spChg>
      </pc:sldChg>
      <pc:sldChg chg="modSp mod">
        <pc:chgData name="Sourabh Budhiraja" userId="349627261ff1e53f" providerId="LiveId" clId="{C5828BB6-3F11-4C08-A361-71635AB38F64}" dt="2024-01-06T14:58:39.987" v="537" actId="14100"/>
        <pc:sldMkLst>
          <pc:docMk/>
          <pc:sldMk cId="2748756628" sldId="1149"/>
        </pc:sldMkLst>
        <pc:spChg chg="mod">
          <ac:chgData name="Sourabh Budhiraja" userId="349627261ff1e53f" providerId="LiveId" clId="{C5828BB6-3F11-4C08-A361-71635AB38F64}" dt="2024-01-06T14:58:31.288" v="535" actId="2710"/>
          <ac:spMkLst>
            <pc:docMk/>
            <pc:sldMk cId="2748756628" sldId="1149"/>
            <ac:spMk id="3" creationId="{555D4F4A-6890-BC05-803D-D4D74EAA1567}"/>
          </ac:spMkLst>
        </pc:spChg>
        <pc:picChg chg="mod">
          <ac:chgData name="Sourabh Budhiraja" userId="349627261ff1e53f" providerId="LiveId" clId="{C5828BB6-3F11-4C08-A361-71635AB38F64}" dt="2024-01-06T14:58:39.987" v="537" actId="14100"/>
          <ac:picMkLst>
            <pc:docMk/>
            <pc:sldMk cId="2748756628" sldId="1149"/>
            <ac:picMk id="7" creationId="{D2CA4545-AB05-2781-6A65-5E5553629E4F}"/>
          </ac:picMkLst>
        </pc:picChg>
      </pc:sldChg>
      <pc:sldChg chg="modSp mod">
        <pc:chgData name="Sourabh Budhiraja" userId="349627261ff1e53f" providerId="LiveId" clId="{C5828BB6-3F11-4C08-A361-71635AB38F64}" dt="2024-01-06T15:07:26.682" v="559" actId="6549"/>
        <pc:sldMkLst>
          <pc:docMk/>
          <pc:sldMk cId="4227782805" sldId="1150"/>
        </pc:sldMkLst>
        <pc:spChg chg="mod">
          <ac:chgData name="Sourabh Budhiraja" userId="349627261ff1e53f" providerId="LiveId" clId="{C5828BB6-3F11-4C08-A361-71635AB38F64}" dt="2024-01-06T15:07:26.682" v="559" actId="6549"/>
          <ac:spMkLst>
            <pc:docMk/>
            <pc:sldMk cId="4227782805" sldId="1150"/>
            <ac:spMk id="3" creationId="{D60BFCB4-ABA7-7BDB-828F-9A47A7576AF3}"/>
          </ac:spMkLst>
        </pc:spChg>
      </pc:sldChg>
      <pc:sldChg chg="modSp mod">
        <pc:chgData name="Sourabh Budhiraja" userId="349627261ff1e53f" providerId="LiveId" clId="{C5828BB6-3F11-4C08-A361-71635AB38F64}" dt="2024-01-06T15:01:04.238" v="554" actId="5793"/>
        <pc:sldMkLst>
          <pc:docMk/>
          <pc:sldMk cId="2272665252" sldId="1151"/>
        </pc:sldMkLst>
        <pc:spChg chg="mod">
          <ac:chgData name="Sourabh Budhiraja" userId="349627261ff1e53f" providerId="LiveId" clId="{C5828BB6-3F11-4C08-A361-71635AB38F64}" dt="2024-01-06T15:01:04.238" v="554" actId="5793"/>
          <ac:spMkLst>
            <pc:docMk/>
            <pc:sldMk cId="2272665252" sldId="1151"/>
            <ac:spMk id="3" creationId="{D60BFCB4-ABA7-7BDB-828F-9A47A7576AF3}"/>
          </ac:spMkLst>
        </pc:spChg>
      </pc:sldChg>
      <pc:sldChg chg="modSp add mod ord">
        <pc:chgData name="Sourabh Budhiraja" userId="349627261ff1e53f" providerId="LiveId" clId="{C5828BB6-3F11-4C08-A361-71635AB38F64}" dt="2024-01-06T15:07:07.960" v="558" actId="20577"/>
        <pc:sldMkLst>
          <pc:docMk/>
          <pc:sldMk cId="2753615265" sldId="1152"/>
        </pc:sldMkLst>
        <pc:spChg chg="mod">
          <ac:chgData name="Sourabh Budhiraja" userId="349627261ff1e53f" providerId="LiveId" clId="{C5828BB6-3F11-4C08-A361-71635AB38F64}" dt="2024-01-06T15:07:07.960" v="558" actId="20577"/>
          <ac:spMkLst>
            <pc:docMk/>
            <pc:sldMk cId="2753615265" sldId="1152"/>
            <ac:spMk id="2" creationId="{4B0CCC43-1BCB-5E9F-72D2-BB2578D4A192}"/>
          </ac:spMkLst>
        </pc:spChg>
        <pc:spChg chg="mod">
          <ac:chgData name="Sourabh Budhiraja" userId="349627261ff1e53f" providerId="LiveId" clId="{C5828BB6-3F11-4C08-A361-71635AB38F64}" dt="2024-01-06T14:58:09.201" v="533" actId="2710"/>
          <ac:spMkLst>
            <pc:docMk/>
            <pc:sldMk cId="2753615265" sldId="1152"/>
            <ac:spMk id="3" creationId="{555D4F4A-6890-BC05-803D-D4D74EAA1567}"/>
          </ac:spMkLst>
        </pc:spChg>
      </pc:sldChg>
      <pc:sldChg chg="modSp add del mod">
        <pc:chgData name="Sourabh Budhiraja" userId="349627261ff1e53f" providerId="LiveId" clId="{C5828BB6-3F11-4C08-A361-71635AB38F64}" dt="2023-12-21T16:35:34.650" v="174" actId="2696"/>
        <pc:sldMkLst>
          <pc:docMk/>
          <pc:sldMk cId="3509937574" sldId="1153"/>
        </pc:sldMkLst>
        <pc:spChg chg="mod">
          <ac:chgData name="Sourabh Budhiraja" userId="349627261ff1e53f" providerId="LiveId" clId="{C5828BB6-3F11-4C08-A361-71635AB38F64}" dt="2023-12-21T16:35:28.545" v="173" actId="20577"/>
          <ac:spMkLst>
            <pc:docMk/>
            <pc:sldMk cId="3509937574" sldId="1153"/>
            <ac:spMk id="2" creationId="{70439CF3-5C66-47E1-8773-1AD30262E808}"/>
          </ac:spMkLst>
        </pc:spChg>
        <pc:spChg chg="mod">
          <ac:chgData name="Sourabh Budhiraja" userId="349627261ff1e53f" providerId="LiveId" clId="{C5828BB6-3F11-4C08-A361-71635AB38F64}" dt="2023-12-21T16:35:03.703" v="136" actId="6549"/>
          <ac:spMkLst>
            <pc:docMk/>
            <pc:sldMk cId="3509937574" sldId="1153"/>
            <ac:spMk id="3" creationId="{2429C1C9-571A-41C5-AF2B-1FE61DD740DD}"/>
          </ac:spMkLst>
        </pc:spChg>
      </pc:sldChg>
      <pc:sldChg chg="add del">
        <pc:chgData name="Sourabh Budhiraja" userId="349627261ff1e53f" providerId="LiveId" clId="{C5828BB6-3F11-4C08-A361-71635AB38F64}" dt="2024-01-04T07:00:19.034" v="325" actId="2696"/>
        <pc:sldMkLst>
          <pc:docMk/>
          <pc:sldMk cId="4263030690" sldId="115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BE44-428A-2F62-AA20-E525A0D82A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D40393-54A2-CB50-38AA-F3F4B8A592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E55275-D220-6AC6-DB14-DA84CA998A38}"/>
              </a:ext>
            </a:extLst>
          </p:cNvPr>
          <p:cNvSpPr>
            <a:spLocks noGrp="1"/>
          </p:cNvSpPr>
          <p:nvPr>
            <p:ph type="dt" sz="half" idx="10"/>
          </p:nvPr>
        </p:nvSpPr>
        <p:spPr/>
        <p:txBody>
          <a:bodyPr/>
          <a:lstStyle/>
          <a:p>
            <a:fld id="{39B39D79-0896-49CE-A74C-EAD9DAD5D58C}" type="datetimeFigureOut">
              <a:rPr lang="en-IN" smtClean="0"/>
              <a:t>06-01-2024</a:t>
            </a:fld>
            <a:endParaRPr lang="en-IN"/>
          </a:p>
        </p:txBody>
      </p:sp>
      <p:sp>
        <p:nvSpPr>
          <p:cNvPr id="5" name="Footer Placeholder 4">
            <a:extLst>
              <a:ext uri="{FF2B5EF4-FFF2-40B4-BE49-F238E27FC236}">
                <a16:creationId xmlns:a16="http://schemas.microsoft.com/office/drawing/2014/main" id="{59ACCB56-1B00-3D48-0356-514FA43023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90ED03-1DEB-2274-CD0B-A1A75E00D187}"/>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7664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540C-6EA4-2275-C7D1-5320B7ADF4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D44141-436C-B639-AB24-94C4C70010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E6B442-C0BC-9BEB-D8FF-0EB534301DDA}"/>
              </a:ext>
            </a:extLst>
          </p:cNvPr>
          <p:cNvSpPr>
            <a:spLocks noGrp="1"/>
          </p:cNvSpPr>
          <p:nvPr>
            <p:ph type="dt" sz="half" idx="10"/>
          </p:nvPr>
        </p:nvSpPr>
        <p:spPr/>
        <p:txBody>
          <a:bodyPr/>
          <a:lstStyle/>
          <a:p>
            <a:fld id="{39B39D79-0896-49CE-A74C-EAD9DAD5D58C}" type="datetimeFigureOut">
              <a:rPr lang="en-IN" smtClean="0"/>
              <a:t>06-01-2024</a:t>
            </a:fld>
            <a:endParaRPr lang="en-IN"/>
          </a:p>
        </p:txBody>
      </p:sp>
      <p:sp>
        <p:nvSpPr>
          <p:cNvPr id="5" name="Footer Placeholder 4">
            <a:extLst>
              <a:ext uri="{FF2B5EF4-FFF2-40B4-BE49-F238E27FC236}">
                <a16:creationId xmlns:a16="http://schemas.microsoft.com/office/drawing/2014/main" id="{3A277BEA-1486-AB18-7C27-7D44C6199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A93822-A62A-30EF-E4A2-C03543945F53}"/>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358087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3792C4-FEBB-83EC-836E-3E46CACA8B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54921E-DC1B-C78D-9E5C-9FC1B0588D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011B17-FEB7-1392-9924-A28D936781AA}"/>
              </a:ext>
            </a:extLst>
          </p:cNvPr>
          <p:cNvSpPr>
            <a:spLocks noGrp="1"/>
          </p:cNvSpPr>
          <p:nvPr>
            <p:ph type="dt" sz="half" idx="10"/>
          </p:nvPr>
        </p:nvSpPr>
        <p:spPr/>
        <p:txBody>
          <a:bodyPr/>
          <a:lstStyle/>
          <a:p>
            <a:fld id="{39B39D79-0896-49CE-A74C-EAD9DAD5D58C}" type="datetimeFigureOut">
              <a:rPr lang="en-IN" smtClean="0"/>
              <a:t>06-01-2024</a:t>
            </a:fld>
            <a:endParaRPr lang="en-IN"/>
          </a:p>
        </p:txBody>
      </p:sp>
      <p:sp>
        <p:nvSpPr>
          <p:cNvPr id="5" name="Footer Placeholder 4">
            <a:extLst>
              <a:ext uri="{FF2B5EF4-FFF2-40B4-BE49-F238E27FC236}">
                <a16:creationId xmlns:a16="http://schemas.microsoft.com/office/drawing/2014/main" id="{F915091E-C8CD-1F5C-DB57-6C22BA3741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73228E-DE46-D15E-D7A5-04018A4D3019}"/>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534056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7881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201611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80360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326905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204355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244043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582195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21712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D4BC-4609-7709-BC4B-4CBE4DD6AD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834BF3-CB47-09B8-02B8-0845D8F676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CFFEBC-6A23-7ACA-8112-E2BA52A5EDF9}"/>
              </a:ext>
            </a:extLst>
          </p:cNvPr>
          <p:cNvSpPr>
            <a:spLocks noGrp="1"/>
          </p:cNvSpPr>
          <p:nvPr>
            <p:ph type="dt" sz="half" idx="10"/>
          </p:nvPr>
        </p:nvSpPr>
        <p:spPr/>
        <p:txBody>
          <a:bodyPr/>
          <a:lstStyle/>
          <a:p>
            <a:fld id="{39B39D79-0896-49CE-A74C-EAD9DAD5D58C}" type="datetimeFigureOut">
              <a:rPr lang="en-IN" smtClean="0"/>
              <a:t>06-01-2024</a:t>
            </a:fld>
            <a:endParaRPr lang="en-IN"/>
          </a:p>
        </p:txBody>
      </p:sp>
      <p:sp>
        <p:nvSpPr>
          <p:cNvPr id="5" name="Footer Placeholder 4">
            <a:extLst>
              <a:ext uri="{FF2B5EF4-FFF2-40B4-BE49-F238E27FC236}">
                <a16:creationId xmlns:a16="http://schemas.microsoft.com/office/drawing/2014/main" id="{17CA8728-DD3D-0E49-028B-6B43F1AB6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BAE7FB-391C-FF85-5764-0047C3CAEB95}"/>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1356535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4374984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28565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5193934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2218729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6628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E759-04FF-3F89-D20D-897C09FEE4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3EAFA2-7997-74F3-C882-D19E8C68F0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C38527-FAAE-77F4-9231-CDC13B4ACABF}"/>
              </a:ext>
            </a:extLst>
          </p:cNvPr>
          <p:cNvSpPr>
            <a:spLocks noGrp="1"/>
          </p:cNvSpPr>
          <p:nvPr>
            <p:ph type="dt" sz="half" idx="10"/>
          </p:nvPr>
        </p:nvSpPr>
        <p:spPr/>
        <p:txBody>
          <a:bodyPr/>
          <a:lstStyle/>
          <a:p>
            <a:fld id="{39B39D79-0896-49CE-A74C-EAD9DAD5D58C}" type="datetimeFigureOut">
              <a:rPr lang="en-IN" smtClean="0"/>
              <a:t>06-01-2024</a:t>
            </a:fld>
            <a:endParaRPr lang="en-IN"/>
          </a:p>
        </p:txBody>
      </p:sp>
      <p:sp>
        <p:nvSpPr>
          <p:cNvPr id="5" name="Footer Placeholder 4">
            <a:extLst>
              <a:ext uri="{FF2B5EF4-FFF2-40B4-BE49-F238E27FC236}">
                <a16:creationId xmlns:a16="http://schemas.microsoft.com/office/drawing/2014/main" id="{8534CF5F-86C2-677F-5AB1-644A82A27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B4E205-AB74-10E7-F7F9-CDFEF0BF5B54}"/>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2353820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DC45-C3C4-B229-E8A6-6473A88A47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2CC9E3-A54D-DE48-AC03-015D000689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287C01-A207-5F72-3E5A-B310E2A77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7E08D4-BCB4-4435-F66E-971A79B9660F}"/>
              </a:ext>
            </a:extLst>
          </p:cNvPr>
          <p:cNvSpPr>
            <a:spLocks noGrp="1"/>
          </p:cNvSpPr>
          <p:nvPr>
            <p:ph type="dt" sz="half" idx="10"/>
          </p:nvPr>
        </p:nvSpPr>
        <p:spPr/>
        <p:txBody>
          <a:bodyPr/>
          <a:lstStyle/>
          <a:p>
            <a:fld id="{39B39D79-0896-49CE-A74C-EAD9DAD5D58C}" type="datetimeFigureOut">
              <a:rPr lang="en-IN" smtClean="0"/>
              <a:t>06-01-2024</a:t>
            </a:fld>
            <a:endParaRPr lang="en-IN"/>
          </a:p>
        </p:txBody>
      </p:sp>
      <p:sp>
        <p:nvSpPr>
          <p:cNvPr id="6" name="Footer Placeholder 5">
            <a:extLst>
              <a:ext uri="{FF2B5EF4-FFF2-40B4-BE49-F238E27FC236}">
                <a16:creationId xmlns:a16="http://schemas.microsoft.com/office/drawing/2014/main" id="{E353248A-CB16-5266-0293-FC8A66115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1CADC6-053B-69AF-8B85-FDE455276608}"/>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120002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F1175-8513-7694-1061-301760913D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A1A655-610F-0072-9AF8-181F7A51F8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5A4D0-08C4-1212-6B79-62E04F861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611651-1437-928A-8A62-D68E5F309C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230DC3-F43F-0F2E-2EE7-DAC31A3792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692676-0331-6CAD-C571-847A9A56C7B3}"/>
              </a:ext>
            </a:extLst>
          </p:cNvPr>
          <p:cNvSpPr>
            <a:spLocks noGrp="1"/>
          </p:cNvSpPr>
          <p:nvPr>
            <p:ph type="dt" sz="half" idx="10"/>
          </p:nvPr>
        </p:nvSpPr>
        <p:spPr/>
        <p:txBody>
          <a:bodyPr/>
          <a:lstStyle/>
          <a:p>
            <a:fld id="{39B39D79-0896-49CE-A74C-EAD9DAD5D58C}" type="datetimeFigureOut">
              <a:rPr lang="en-IN" smtClean="0"/>
              <a:t>06-01-2024</a:t>
            </a:fld>
            <a:endParaRPr lang="en-IN"/>
          </a:p>
        </p:txBody>
      </p:sp>
      <p:sp>
        <p:nvSpPr>
          <p:cNvPr id="8" name="Footer Placeholder 7">
            <a:extLst>
              <a:ext uri="{FF2B5EF4-FFF2-40B4-BE49-F238E27FC236}">
                <a16:creationId xmlns:a16="http://schemas.microsoft.com/office/drawing/2014/main" id="{FF27CD1F-C2A9-1B4A-C306-4E03193C01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6375D1-EE87-2F15-55F6-6C8B1521FDAA}"/>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337543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7BF4-AFE5-08A6-467B-EB24E53CA9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83D2AC-3E2C-10AA-350B-0B03FD51D628}"/>
              </a:ext>
            </a:extLst>
          </p:cNvPr>
          <p:cNvSpPr>
            <a:spLocks noGrp="1"/>
          </p:cNvSpPr>
          <p:nvPr>
            <p:ph type="dt" sz="half" idx="10"/>
          </p:nvPr>
        </p:nvSpPr>
        <p:spPr/>
        <p:txBody>
          <a:bodyPr/>
          <a:lstStyle/>
          <a:p>
            <a:fld id="{39B39D79-0896-49CE-A74C-EAD9DAD5D58C}" type="datetimeFigureOut">
              <a:rPr lang="en-IN" smtClean="0"/>
              <a:t>06-01-2024</a:t>
            </a:fld>
            <a:endParaRPr lang="en-IN"/>
          </a:p>
        </p:txBody>
      </p:sp>
      <p:sp>
        <p:nvSpPr>
          <p:cNvPr id="4" name="Footer Placeholder 3">
            <a:extLst>
              <a:ext uri="{FF2B5EF4-FFF2-40B4-BE49-F238E27FC236}">
                <a16:creationId xmlns:a16="http://schemas.microsoft.com/office/drawing/2014/main" id="{98E115AA-6365-3906-B74A-82A71187DE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3997A2-F441-94AF-DC34-AE102A10B384}"/>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104628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B6D961-BA7C-02EB-0851-263351BD9BBB}"/>
              </a:ext>
            </a:extLst>
          </p:cNvPr>
          <p:cNvSpPr>
            <a:spLocks noGrp="1"/>
          </p:cNvSpPr>
          <p:nvPr>
            <p:ph type="dt" sz="half" idx="10"/>
          </p:nvPr>
        </p:nvSpPr>
        <p:spPr/>
        <p:txBody>
          <a:bodyPr/>
          <a:lstStyle/>
          <a:p>
            <a:fld id="{39B39D79-0896-49CE-A74C-EAD9DAD5D58C}" type="datetimeFigureOut">
              <a:rPr lang="en-IN" smtClean="0"/>
              <a:t>06-01-2024</a:t>
            </a:fld>
            <a:endParaRPr lang="en-IN"/>
          </a:p>
        </p:txBody>
      </p:sp>
      <p:sp>
        <p:nvSpPr>
          <p:cNvPr id="3" name="Footer Placeholder 2">
            <a:extLst>
              <a:ext uri="{FF2B5EF4-FFF2-40B4-BE49-F238E27FC236}">
                <a16:creationId xmlns:a16="http://schemas.microsoft.com/office/drawing/2014/main" id="{A5536ADB-CD8D-2ACF-0878-41CC2E75E0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9868FA-DC97-78B5-7091-91DB68B2D394}"/>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49622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E557-F9E5-3590-7674-EBF4B9E2D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6C37-8996-11AE-E048-59104741F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26D803-3AED-2127-99CD-2833008B1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558C3-4055-4A5E-8B19-9E3CB446CE3B}"/>
              </a:ext>
            </a:extLst>
          </p:cNvPr>
          <p:cNvSpPr>
            <a:spLocks noGrp="1"/>
          </p:cNvSpPr>
          <p:nvPr>
            <p:ph type="dt" sz="half" idx="10"/>
          </p:nvPr>
        </p:nvSpPr>
        <p:spPr/>
        <p:txBody>
          <a:bodyPr/>
          <a:lstStyle/>
          <a:p>
            <a:fld id="{39B39D79-0896-49CE-A74C-EAD9DAD5D58C}" type="datetimeFigureOut">
              <a:rPr lang="en-IN" smtClean="0"/>
              <a:t>06-01-2024</a:t>
            </a:fld>
            <a:endParaRPr lang="en-IN"/>
          </a:p>
        </p:txBody>
      </p:sp>
      <p:sp>
        <p:nvSpPr>
          <p:cNvPr id="6" name="Footer Placeholder 5">
            <a:extLst>
              <a:ext uri="{FF2B5EF4-FFF2-40B4-BE49-F238E27FC236}">
                <a16:creationId xmlns:a16="http://schemas.microsoft.com/office/drawing/2014/main" id="{80038F25-437D-A192-2EBA-90DC4DA5BF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BC9A84-11F5-BB75-2568-350DB2A5A189}"/>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3825542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FB2D-53CC-B2CF-A8CE-9328DE180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090E3D-E953-170D-9530-1E4CADC96E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605C7C-905C-5786-BD35-9465E9736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37812-6D83-6B64-E082-2E57C8120312}"/>
              </a:ext>
            </a:extLst>
          </p:cNvPr>
          <p:cNvSpPr>
            <a:spLocks noGrp="1"/>
          </p:cNvSpPr>
          <p:nvPr>
            <p:ph type="dt" sz="half" idx="10"/>
          </p:nvPr>
        </p:nvSpPr>
        <p:spPr/>
        <p:txBody>
          <a:bodyPr/>
          <a:lstStyle/>
          <a:p>
            <a:fld id="{39B39D79-0896-49CE-A74C-EAD9DAD5D58C}" type="datetimeFigureOut">
              <a:rPr lang="en-IN" smtClean="0"/>
              <a:t>06-01-2024</a:t>
            </a:fld>
            <a:endParaRPr lang="en-IN"/>
          </a:p>
        </p:txBody>
      </p:sp>
      <p:sp>
        <p:nvSpPr>
          <p:cNvPr id="6" name="Footer Placeholder 5">
            <a:extLst>
              <a:ext uri="{FF2B5EF4-FFF2-40B4-BE49-F238E27FC236}">
                <a16:creationId xmlns:a16="http://schemas.microsoft.com/office/drawing/2014/main" id="{005E3107-E052-DCD6-211B-90CC1F38AC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D7B8D3-E820-F050-FAE8-74F005ED85CF}"/>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2225362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7B3C0E-7E42-6634-9EA0-04180818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2CB5C7-1EDB-2A7E-F564-D1DE1808B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74F31-AE19-C14A-8850-5762EB2D9C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39D79-0896-49CE-A74C-EAD9DAD5D58C}" type="datetimeFigureOut">
              <a:rPr lang="en-IN" smtClean="0"/>
              <a:t>06-01-2024</a:t>
            </a:fld>
            <a:endParaRPr lang="en-IN"/>
          </a:p>
        </p:txBody>
      </p:sp>
      <p:sp>
        <p:nvSpPr>
          <p:cNvPr id="5" name="Footer Placeholder 4">
            <a:extLst>
              <a:ext uri="{FF2B5EF4-FFF2-40B4-BE49-F238E27FC236}">
                <a16:creationId xmlns:a16="http://schemas.microsoft.com/office/drawing/2014/main" id="{DD18CF1A-B42A-174F-EA86-EAB24F305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A80207-3FF6-0420-5925-A5EA8F303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272A0-81F0-4930-B592-67B1AD992570}" type="slidenum">
              <a:rPr lang="en-IN" smtClean="0"/>
              <a:t>‹#›</a:t>
            </a:fld>
            <a:endParaRPr lang="en-IN"/>
          </a:p>
        </p:txBody>
      </p:sp>
    </p:spTree>
    <p:extLst>
      <p:ext uri="{BB962C8B-B14F-4D97-AF65-F5344CB8AC3E}">
        <p14:creationId xmlns:p14="http://schemas.microsoft.com/office/powerpoint/2010/main" val="4013805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425046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p:titleStyle>
    <p:bodyStyle>
      <a:lvl1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1pPr>
      <a:lvl2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2pPr>
      <a:lvl3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4pPr>
      <a:lvl5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data-flair.training/blogs/advantages-and-disadvantages-of-machine-learning/" TargetMode="External"/><Relationship Id="rId7" Type="http://schemas.openxmlformats.org/officeDocument/2006/relationships/hyperlink" Target="https://www.tutorialspoint.com/seo/index.htm" TargetMode="External"/><Relationship Id="rId2" Type="http://schemas.openxmlformats.org/officeDocument/2006/relationships/hyperlink" Target="https://www.hubspot.com/hs-fs/hub/53/file-13221845-pdf/docs/ebooks/introduction-to-seo-ebook.pdf" TargetMode="External"/><Relationship Id="rId1" Type="http://schemas.openxmlformats.org/officeDocument/2006/relationships/slideLayout" Target="../slideLayouts/slideLayout13.xml"/><Relationship Id="rId6" Type="http://schemas.openxmlformats.org/officeDocument/2006/relationships/hyperlink" Target="https://www.geeksforgeeks.org/search-engine-optimization-seo-basics/" TargetMode="External"/><Relationship Id="rId5" Type="http://schemas.openxmlformats.org/officeDocument/2006/relationships/hyperlink" Target="https://youtu.be/t12u9vD-ip0?list=PLc20sA5NNOvqY8K-gtLCljTDTP6-SMruP" TargetMode="External"/><Relationship Id="rId4" Type="http://schemas.openxmlformats.org/officeDocument/2006/relationships/hyperlink" Target="https://youtu.be/xsVTqzratP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35292"/>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descr="Logoof CU">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85057"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769075" y="835844"/>
            <a:ext cx="9063318" cy="855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 </a:t>
            </a: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SEARCH ENGINE OPTIMIZATION</a:t>
            </a:r>
          </a:p>
          <a:p>
            <a:pPr algn="ctr">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Subject Code: 20CST-463</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Topic: Lecture-1.1.1</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Lecture- </a:t>
            </a:r>
            <a:r>
              <a:rPr lang="en-IN" sz="3200" b="1" dirty="0">
                <a:solidFill>
                  <a:prstClr val="black">
                    <a:lumMod val="85000"/>
                    <a:lumOff val="15000"/>
                  </a:prstClr>
                </a:solidFill>
                <a:latin typeface="Times New Roman" panose="02020603050405020304" pitchFamily="18" charset="0"/>
                <a:cs typeface="Times New Roman" panose="02020603050405020304" pitchFamily="18" charset="0"/>
              </a:rPr>
              <a:t>Understanding of Search Engines</a:t>
            </a:r>
            <a:endParaRPr kumimoji="0" lang="en-IN"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lvl="0" algn="ctr" defTabSz="622300">
              <a:lnSpc>
                <a:spcPct val="90000"/>
              </a:lnSpc>
              <a:spcBef>
                <a:spcPct val="0"/>
              </a:spcBef>
              <a:spcAft>
                <a:spcPct val="35000"/>
              </a:spcAft>
            </a:pPr>
            <a:r>
              <a:rPr lang="en-US" sz="3200" b="1">
                <a:solidFill>
                  <a:prstClr val="black">
                    <a:lumMod val="85000"/>
                    <a:lumOff val="15000"/>
                  </a:prstClr>
                </a:solidFill>
                <a:latin typeface="Times New Roman" panose="02020603050405020304" pitchFamily="18" charset="0"/>
                <a:cs typeface="Times New Roman" panose="02020603050405020304" pitchFamily="18" charset="0"/>
              </a:rPr>
              <a:t>Prepared </a:t>
            </a: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by:</a:t>
            </a:r>
            <a:r>
              <a:rPr lang="en-IN" sz="3200" b="1" dirty="0">
                <a:solidFill>
                  <a:prstClr val="black">
                    <a:lumMod val="85000"/>
                    <a:lumOff val="15000"/>
                  </a:prstClr>
                </a:solidFill>
                <a:latin typeface="Times New Roman" panose="02020603050405020304" pitchFamily="18" charset="0"/>
                <a:cs typeface="Times New Roman" panose="02020603050405020304" pitchFamily="18" charset="0"/>
              </a:rPr>
              <a:t> </a:t>
            </a: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Sourabh Budhiraja</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135248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41DE-A545-72B9-C71C-B098EA950F9E}"/>
              </a:ext>
            </a:extLst>
          </p:cNvPr>
          <p:cNvSpPr>
            <a:spLocks noGrp="1"/>
          </p:cNvSpPr>
          <p:nvPr>
            <p:ph type="title"/>
          </p:nvPr>
        </p:nvSpPr>
        <p:spPr/>
        <p:txBody>
          <a:bodyPr/>
          <a:lstStyle/>
          <a:p>
            <a:r>
              <a:rPr lang="en-US" dirty="0"/>
              <a:t>What does SEO do?</a:t>
            </a:r>
            <a:endParaRPr lang="en-IN" dirty="0"/>
          </a:p>
        </p:txBody>
      </p:sp>
      <p:sp>
        <p:nvSpPr>
          <p:cNvPr id="3" name="Content Placeholder 2">
            <a:extLst>
              <a:ext uri="{FF2B5EF4-FFF2-40B4-BE49-F238E27FC236}">
                <a16:creationId xmlns:a16="http://schemas.microsoft.com/office/drawing/2014/main" id="{D60BFCB4-ABA7-7BDB-828F-9A47A7576AF3}"/>
              </a:ext>
            </a:extLst>
          </p:cNvPr>
          <p:cNvSpPr>
            <a:spLocks noGrp="1"/>
          </p:cNvSpPr>
          <p:nvPr>
            <p:ph idx="1"/>
          </p:nvPr>
        </p:nvSpPr>
        <p:spPr/>
        <p:txBody>
          <a:bodyPr/>
          <a:lstStyle/>
          <a:p>
            <a:pPr algn="just">
              <a:lnSpc>
                <a:spcPct val="150000"/>
              </a:lnSpc>
            </a:pPr>
            <a:r>
              <a:rPr lang="en-US" dirty="0"/>
              <a:t>SEO is part of the broader topic of Search Engine Marketing (SEM), a term used to describe all marketing strategies for search. SEM entails both organic and paid search. With paid search, you can pay to list your website on a search engine so that your website shows up when someone types in a specific keyword or phrase. Organic and paid listings both appear on the search engine, but they are displayed in different locations on the page.</a:t>
            </a:r>
            <a:endParaRPr lang="en-IN" dirty="0"/>
          </a:p>
        </p:txBody>
      </p:sp>
      <p:sp>
        <p:nvSpPr>
          <p:cNvPr id="4" name="Slide Number Placeholder 3">
            <a:extLst>
              <a:ext uri="{FF2B5EF4-FFF2-40B4-BE49-F238E27FC236}">
                <a16:creationId xmlns:a16="http://schemas.microsoft.com/office/drawing/2014/main" id="{D28EEE71-7C73-9108-CEA3-ECC754107D79}"/>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824554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41DE-A545-72B9-C71C-B098EA950F9E}"/>
              </a:ext>
            </a:extLst>
          </p:cNvPr>
          <p:cNvSpPr>
            <a:spLocks noGrp="1"/>
          </p:cNvSpPr>
          <p:nvPr>
            <p:ph type="title"/>
          </p:nvPr>
        </p:nvSpPr>
        <p:spPr/>
        <p:txBody>
          <a:bodyPr/>
          <a:lstStyle/>
          <a:p>
            <a:r>
              <a:rPr lang="en-US" dirty="0"/>
              <a:t>Why is SEO important for your business?</a:t>
            </a:r>
            <a:endParaRPr lang="en-IN" dirty="0"/>
          </a:p>
        </p:txBody>
      </p:sp>
      <p:sp>
        <p:nvSpPr>
          <p:cNvPr id="3" name="Content Placeholder 2">
            <a:extLst>
              <a:ext uri="{FF2B5EF4-FFF2-40B4-BE49-F238E27FC236}">
                <a16:creationId xmlns:a16="http://schemas.microsoft.com/office/drawing/2014/main" id="{D60BFCB4-ABA7-7BDB-828F-9A47A7576AF3}"/>
              </a:ext>
            </a:extLst>
          </p:cNvPr>
          <p:cNvSpPr>
            <a:spLocks noGrp="1"/>
          </p:cNvSpPr>
          <p:nvPr>
            <p:ph idx="1"/>
          </p:nvPr>
        </p:nvSpPr>
        <p:spPr/>
        <p:txBody>
          <a:bodyPr/>
          <a:lstStyle/>
          <a:p>
            <a:pPr algn="just">
              <a:lnSpc>
                <a:spcPct val="150000"/>
              </a:lnSpc>
            </a:pPr>
            <a:r>
              <a:rPr lang="en-US" b="0" i="0">
                <a:solidFill>
                  <a:srgbClr val="59595C"/>
                </a:solidFill>
                <a:effectLst/>
              </a:rPr>
              <a:t>SEO </a:t>
            </a:r>
            <a:r>
              <a:rPr lang="en-US" b="0" i="0" dirty="0">
                <a:solidFill>
                  <a:srgbClr val="59595C"/>
                </a:solidFill>
                <a:effectLst/>
              </a:rPr>
              <a:t>is one of the most powerful digital marketing strategies you can deploy to improve sales, build credibility, increase brand awareness, and gain a leg up on your competitors.</a:t>
            </a:r>
          </a:p>
          <a:p>
            <a:pPr algn="just">
              <a:lnSpc>
                <a:spcPct val="150000"/>
              </a:lnSpc>
            </a:pPr>
            <a:r>
              <a:rPr lang="en-US" b="0" i="0" dirty="0">
                <a:solidFill>
                  <a:srgbClr val="59595C"/>
                </a:solidFill>
                <a:effectLst/>
              </a:rPr>
              <a:t> A solid SEO foundation not only attracts new customers but also lets you   deepen your business’s relationship with those customers because of the trust you establish with them.</a:t>
            </a:r>
          </a:p>
          <a:p>
            <a:pPr marL="0" indent="0">
              <a:buNone/>
            </a:pPr>
            <a:endParaRPr lang="en-IN" dirty="0"/>
          </a:p>
        </p:txBody>
      </p:sp>
      <p:sp>
        <p:nvSpPr>
          <p:cNvPr id="4" name="Slide Number Placeholder 3">
            <a:extLst>
              <a:ext uri="{FF2B5EF4-FFF2-40B4-BE49-F238E27FC236}">
                <a16:creationId xmlns:a16="http://schemas.microsoft.com/office/drawing/2014/main" id="{D28EEE71-7C73-9108-CEA3-ECC754107D79}"/>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422778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41DE-A545-72B9-C71C-B098EA950F9E}"/>
              </a:ext>
            </a:extLst>
          </p:cNvPr>
          <p:cNvSpPr>
            <a:spLocks noGrp="1"/>
          </p:cNvSpPr>
          <p:nvPr>
            <p:ph type="title"/>
          </p:nvPr>
        </p:nvSpPr>
        <p:spPr/>
        <p:txBody>
          <a:bodyPr/>
          <a:lstStyle/>
          <a:p>
            <a:r>
              <a:rPr lang="en-US" dirty="0"/>
              <a:t>How SEO works?</a:t>
            </a:r>
            <a:endParaRPr lang="en-IN" dirty="0"/>
          </a:p>
        </p:txBody>
      </p:sp>
      <p:sp>
        <p:nvSpPr>
          <p:cNvPr id="3" name="Content Placeholder 2">
            <a:extLst>
              <a:ext uri="{FF2B5EF4-FFF2-40B4-BE49-F238E27FC236}">
                <a16:creationId xmlns:a16="http://schemas.microsoft.com/office/drawing/2014/main" id="{D60BFCB4-ABA7-7BDB-828F-9A47A7576AF3}"/>
              </a:ext>
            </a:extLst>
          </p:cNvPr>
          <p:cNvSpPr>
            <a:spLocks noGrp="1"/>
          </p:cNvSpPr>
          <p:nvPr>
            <p:ph idx="1"/>
          </p:nvPr>
        </p:nvSpPr>
        <p:spPr/>
        <p:txBody>
          <a:bodyPr/>
          <a:lstStyle/>
          <a:p>
            <a:pPr algn="just">
              <a:lnSpc>
                <a:spcPct val="150000"/>
              </a:lnSpc>
            </a:pPr>
            <a:r>
              <a:rPr lang="en-US" b="0" i="0" dirty="0">
                <a:solidFill>
                  <a:srgbClr val="59595C"/>
                </a:solidFill>
                <a:effectLst/>
              </a:rPr>
              <a:t>SEO is about both quality and quantity. Search engines want to provide the most relevant, high-quality results to searchers, so websites need substantive, helpful content and technical optimization to rank well.</a:t>
            </a:r>
          </a:p>
          <a:p>
            <a:pPr marL="0" indent="0">
              <a:buNone/>
            </a:pPr>
            <a:r>
              <a:rPr lang="en-US" b="0" i="0" dirty="0">
                <a:solidFill>
                  <a:srgbClr val="59595C"/>
                </a:solidFill>
                <a:effectLst/>
              </a:rPr>
              <a:t>A solid SEO strategy typically includes these elements:</a:t>
            </a:r>
          </a:p>
          <a:p>
            <a:pPr algn="l">
              <a:buFont typeface="Arial" panose="020B0604020202020204" pitchFamily="34" charset="0"/>
              <a:buChar char="•"/>
            </a:pPr>
            <a:r>
              <a:rPr lang="en-US" b="0" i="0" dirty="0">
                <a:solidFill>
                  <a:srgbClr val="59595C"/>
                </a:solidFill>
                <a:effectLst/>
              </a:rPr>
              <a:t>Keyword analysis</a:t>
            </a:r>
          </a:p>
          <a:p>
            <a:pPr algn="l">
              <a:buFont typeface="Arial" panose="020B0604020202020204" pitchFamily="34" charset="0"/>
              <a:buChar char="•"/>
            </a:pPr>
            <a:r>
              <a:rPr lang="en-US" b="0" i="0" dirty="0">
                <a:solidFill>
                  <a:srgbClr val="59595C"/>
                </a:solidFill>
                <a:effectLst/>
              </a:rPr>
              <a:t>Backlink building</a:t>
            </a:r>
          </a:p>
          <a:p>
            <a:pPr algn="l">
              <a:buFont typeface="Arial" panose="020B0604020202020204" pitchFamily="34" charset="0"/>
              <a:buChar char="•"/>
            </a:pPr>
            <a:r>
              <a:rPr lang="en-US" b="0" i="0" dirty="0">
                <a:solidFill>
                  <a:srgbClr val="59595C"/>
                </a:solidFill>
                <a:effectLst/>
              </a:rPr>
              <a:t>Content creation</a:t>
            </a:r>
          </a:p>
          <a:p>
            <a:pPr algn="l">
              <a:buFont typeface="Arial" panose="020B0604020202020204" pitchFamily="34" charset="0"/>
              <a:buChar char="•"/>
            </a:pPr>
            <a:r>
              <a:rPr lang="en-US" b="0" i="0" dirty="0">
                <a:solidFill>
                  <a:srgbClr val="59595C"/>
                </a:solidFill>
                <a:effectLst/>
              </a:rPr>
              <a:t>Technical maintenance</a:t>
            </a:r>
          </a:p>
        </p:txBody>
      </p:sp>
      <p:sp>
        <p:nvSpPr>
          <p:cNvPr id="4" name="Slide Number Placeholder 3">
            <a:extLst>
              <a:ext uri="{FF2B5EF4-FFF2-40B4-BE49-F238E27FC236}">
                <a16:creationId xmlns:a16="http://schemas.microsoft.com/office/drawing/2014/main" id="{D28EEE71-7C73-9108-CEA3-ECC754107D79}"/>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2272665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533683" y="1050925"/>
            <a:ext cx="11367407" cy="5487987"/>
          </a:xfrm>
        </p:spPr>
        <p:txBody>
          <a:bodyPr>
            <a:noAutofit/>
          </a:bodyPr>
          <a:lstStyle/>
          <a:p>
            <a:r>
              <a:rPr lang="en-IN" sz="2000" b="1" dirty="0"/>
              <a:t>Books and Journals</a:t>
            </a:r>
          </a:p>
          <a:p>
            <a:r>
              <a:rPr lang="en-US" sz="1800" dirty="0">
                <a:effectLst/>
                <a:ea typeface="Calibri" panose="020F0502020204030204" pitchFamily="34" charset="0"/>
              </a:rPr>
              <a:t>Eric </a:t>
            </a:r>
            <a:r>
              <a:rPr lang="en-US" sz="1800" dirty="0" err="1">
                <a:effectLst/>
                <a:ea typeface="Calibri" panose="020F0502020204030204" pitchFamily="34" charset="0"/>
              </a:rPr>
              <a:t>Enge</a:t>
            </a:r>
            <a:r>
              <a:rPr lang="en-US" sz="1800" dirty="0">
                <a:effectLst/>
                <a:ea typeface="Calibri" panose="020F0502020204030204" pitchFamily="34" charset="0"/>
              </a:rPr>
              <a:t>, Stephan Spencer, Rand </a:t>
            </a:r>
            <a:r>
              <a:rPr lang="en-US" sz="1800" dirty="0" err="1">
                <a:effectLst/>
                <a:ea typeface="Calibri" panose="020F0502020204030204" pitchFamily="34" charset="0"/>
              </a:rPr>
              <a:t>Fishkin</a:t>
            </a:r>
            <a:r>
              <a:rPr lang="en-US" sz="1800" dirty="0">
                <a:effectLst/>
                <a:ea typeface="Calibri" panose="020F0502020204030204" pitchFamily="34" charset="0"/>
              </a:rPr>
              <a:t>, Jessie C </a:t>
            </a:r>
            <a:r>
              <a:rPr lang="en-US" sz="1800" dirty="0" err="1">
                <a:effectLst/>
                <a:ea typeface="Calibri" panose="020F0502020204030204" pitchFamily="34" charset="0"/>
              </a:rPr>
              <a:t>Stricchiola</a:t>
            </a:r>
            <a:r>
              <a:rPr lang="en-US" sz="1800" dirty="0">
                <a:effectLst/>
                <a:ea typeface="Calibri" panose="020F0502020204030204" pitchFamily="34" charset="0"/>
              </a:rPr>
              <a:t>, “The Art of SEO : Mastering Search Engine</a:t>
            </a:r>
            <a:r>
              <a:rPr lang="en-US" sz="1800" spc="-260" dirty="0">
                <a:effectLst/>
                <a:ea typeface="Calibri" panose="020F0502020204030204" pitchFamily="34" charset="0"/>
              </a:rPr>
              <a:t> </a:t>
            </a:r>
            <a:r>
              <a:rPr lang="en-US" sz="1800" dirty="0">
                <a:effectLst/>
                <a:ea typeface="Calibri" panose="020F0502020204030204" pitchFamily="34" charset="0"/>
              </a:rPr>
              <a:t>Optimization”,</a:t>
            </a:r>
            <a:r>
              <a:rPr lang="en-US" sz="1800" spc="-5" dirty="0">
                <a:effectLst/>
                <a:ea typeface="Calibri" panose="020F0502020204030204" pitchFamily="34" charset="0"/>
              </a:rPr>
              <a:t> </a:t>
            </a:r>
            <a:r>
              <a:rPr lang="en-US" sz="1800" dirty="0">
                <a:effectLst/>
                <a:ea typeface="Calibri" panose="020F0502020204030204" pitchFamily="34" charset="0"/>
              </a:rPr>
              <a:t>O'Reilly</a:t>
            </a:r>
            <a:r>
              <a:rPr lang="en-US" sz="1800" spc="-10" dirty="0">
                <a:effectLst/>
                <a:ea typeface="Calibri" panose="020F0502020204030204" pitchFamily="34" charset="0"/>
              </a:rPr>
              <a:t> </a:t>
            </a:r>
            <a:r>
              <a:rPr lang="en-US" sz="1800" dirty="0">
                <a:effectLst/>
                <a:ea typeface="Calibri" panose="020F0502020204030204" pitchFamily="34" charset="0"/>
              </a:rPr>
              <a:t>Media,</a:t>
            </a:r>
            <a:r>
              <a:rPr lang="en-US" sz="1800" spc="-10" dirty="0">
                <a:effectLst/>
                <a:ea typeface="Calibri" panose="020F0502020204030204" pitchFamily="34" charset="0"/>
              </a:rPr>
              <a:t> </a:t>
            </a:r>
            <a:r>
              <a:rPr lang="en-US" sz="1800" dirty="0">
                <a:effectLst/>
                <a:ea typeface="Calibri" panose="020F0502020204030204" pitchFamily="34" charset="0"/>
              </a:rPr>
              <a:t>October,2009.</a:t>
            </a:r>
          </a:p>
          <a:p>
            <a:r>
              <a:rPr lang="en-IN" sz="2000" dirty="0">
                <a:hlinkClick r:id="rId2"/>
              </a:rPr>
              <a:t>https://www.hubspot.com/hs-fs/hub/53/file-13221845-pdf/docs/ebooks/introduction-to-seo-ebook.pdf</a:t>
            </a:r>
            <a:endParaRPr lang="en-IN" sz="2000" dirty="0"/>
          </a:p>
          <a:p>
            <a:r>
              <a:rPr lang="en-IN" sz="2000" dirty="0"/>
              <a:t>Fhttps://www.startupgeeks.it/wp-content/uploads/2018/12/ebook-seo-sej-complete-guide-2018.pdf</a:t>
            </a:r>
          </a:p>
          <a:p>
            <a:pPr marL="0" indent="0">
              <a:buNone/>
            </a:pPr>
            <a:endParaRPr lang="en-IN" sz="2000" dirty="0"/>
          </a:p>
          <a:p>
            <a:r>
              <a:rPr lang="en-IN" sz="2000" b="1" dirty="0"/>
              <a:t>Video Link-</a:t>
            </a:r>
            <a:endParaRPr lang="en-IN" sz="2000" b="1" dirty="0">
              <a:hlinkClick r:id="rId3"/>
            </a:endParaRPr>
          </a:p>
          <a:p>
            <a:r>
              <a:rPr lang="en-IN" sz="2000" dirty="0">
                <a:hlinkClick r:id="rId4"/>
              </a:rPr>
              <a:t>https://youtu.be/xsVTqzratPs</a:t>
            </a:r>
            <a:endParaRPr lang="en-IN" sz="2000" dirty="0"/>
          </a:p>
          <a:p>
            <a:r>
              <a:rPr lang="en-IN" sz="2000" dirty="0">
                <a:hlinkClick r:id="rId5"/>
              </a:rPr>
              <a:t>https://youtu.be/t12u9vD-ip0?list=PLc20sA5NNOvqY8K-gtLCljTDTP6-SMruP</a:t>
            </a:r>
            <a:endParaRPr lang="en-IN" sz="2000" dirty="0"/>
          </a:p>
          <a:p>
            <a:pPr marL="0" indent="0">
              <a:buNone/>
            </a:pPr>
            <a:endParaRPr lang="en-IN" sz="2000" dirty="0"/>
          </a:p>
          <a:p>
            <a:r>
              <a:rPr lang="en-IN" sz="2000" b="1" dirty="0"/>
              <a:t>Web Link-</a:t>
            </a:r>
          </a:p>
          <a:p>
            <a:r>
              <a:rPr lang="en-IN" sz="2000" dirty="0">
                <a:hlinkClick r:id="rId6"/>
              </a:rPr>
              <a:t>https://www.geeksforgeeks.org/search-engine-optimization-seo-basics/</a:t>
            </a:r>
            <a:endParaRPr lang="en-IN" sz="2000" dirty="0"/>
          </a:p>
          <a:p>
            <a:r>
              <a:rPr lang="en-IN" sz="2000" dirty="0">
                <a:hlinkClick r:id="rId7"/>
              </a:rPr>
              <a:t>https://www.tutorialspoint.com/seo/index.htm</a:t>
            </a:r>
            <a:endParaRPr lang="en-IN" sz="2000" dirty="0"/>
          </a:p>
          <a:p>
            <a:pPr marL="0" indent="0">
              <a:buNone/>
            </a:pPr>
            <a:endParaRPr lang="en-IN" sz="2000" dirty="0"/>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3887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Syllabus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b="1" u="sng" dirty="0"/>
              <a:t>UNIT-1: Introduction to Search Engine Optimization</a:t>
            </a:r>
            <a:endParaRPr lang="en-IN" b="1" dirty="0"/>
          </a:p>
          <a:p>
            <a:pPr marL="0" indent="0">
              <a:buNone/>
            </a:pPr>
            <a:endParaRPr lang="en-IN" dirty="0"/>
          </a:p>
          <a:p>
            <a:r>
              <a:rPr lang="en-IN" b="1" dirty="0"/>
              <a:t>CHAPTER-1: Introduction to Search Engine Optimization:</a:t>
            </a:r>
          </a:p>
          <a:p>
            <a:r>
              <a:rPr lang="en-IN" dirty="0"/>
              <a:t>Understanding of search engines, Basics of SEO, Keyword Research, On-Page Optimization, Technical SEO.</a:t>
            </a:r>
          </a:p>
          <a:p>
            <a:pPr marL="0" indent="0">
              <a:buNone/>
            </a:pPr>
            <a:br>
              <a:rPr lang="en-IN" dirty="0"/>
            </a:br>
            <a:endParaRPr lang="en-IN" dirty="0"/>
          </a:p>
          <a:p>
            <a:r>
              <a:rPr lang="en-IN" b="1" dirty="0"/>
              <a:t>CHAPTER-2: Content Creation and SEO tools:</a:t>
            </a:r>
          </a:p>
          <a:p>
            <a:r>
              <a:rPr lang="en-IN" dirty="0"/>
              <a:t>Content Creation for SEO, SEO Analytics, SEO Tools, </a:t>
            </a:r>
            <a:r>
              <a:rPr lang="en-US" dirty="0"/>
              <a:t>Local SEO, SEO Ethics and Future Trends</a:t>
            </a:r>
            <a:r>
              <a:rPr lang="en-IN" dirty="0"/>
              <a:t>.</a:t>
            </a:r>
          </a:p>
          <a:p>
            <a:pPr marL="0" indent="0">
              <a:buNone/>
            </a:pP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0130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US" dirty="0"/>
              <a:t>What are Search Engines?</a:t>
            </a:r>
          </a:p>
          <a:p>
            <a:pPr algn="just"/>
            <a:r>
              <a:rPr lang="en-US" dirty="0"/>
              <a:t>What is Search Engine Optimization?</a:t>
            </a:r>
          </a:p>
          <a:p>
            <a:pPr algn="just"/>
            <a:r>
              <a:rPr lang="en-US" dirty="0"/>
              <a:t>Why is SEO important?</a:t>
            </a:r>
          </a:p>
          <a:p>
            <a:pPr algn="just"/>
            <a:r>
              <a:rPr lang="en-US" dirty="0"/>
              <a:t>What is Google Listing?</a:t>
            </a:r>
          </a:p>
          <a:p>
            <a:pPr algn="just"/>
            <a:r>
              <a:rPr lang="en-US" dirty="0"/>
              <a:t>Why Google Listing is Important?</a:t>
            </a:r>
          </a:p>
          <a:p>
            <a:pPr algn="just"/>
            <a:r>
              <a:rPr lang="en-US" dirty="0"/>
              <a:t>What does SEO do?</a:t>
            </a:r>
          </a:p>
          <a:p>
            <a:pPr algn="just"/>
            <a:r>
              <a:rPr lang="en-US" dirty="0"/>
              <a:t>Why is SEO important for your business?</a:t>
            </a:r>
          </a:p>
          <a:p>
            <a:pPr algn="just"/>
            <a:r>
              <a:rPr lang="en-US" dirty="0"/>
              <a:t>How SEO works?</a:t>
            </a:r>
          </a:p>
          <a:p>
            <a:pPr algn="just"/>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2181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What are Search Engines?</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algn="just">
              <a:lnSpc>
                <a:spcPct val="150000"/>
              </a:lnSpc>
            </a:pPr>
            <a:r>
              <a:rPr lang="en-US" dirty="0"/>
              <a:t>A search engine is a software system that finds web pages that match a web search. They search the World Wide Web in a systematic way for particular information specified in a textual web search query. The search results are generally presented in a line of results, often referred to as search engine results pages (SERPs). The information may be a mix of hyperlinks to web pages, images, videos, infographics, articles, and other types of files. </a:t>
            </a: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63925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What are Search engines?(cont.)</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algn="just">
              <a:lnSpc>
                <a:spcPct val="150000"/>
              </a:lnSpc>
            </a:pPr>
            <a:r>
              <a:rPr lang="en-US" dirty="0"/>
              <a:t>Some search engines also mine data available in databases or open directories. Unlike web directories and social bookmarking sites, which are maintained by human editors, search engines also maintain real-time information by running an algorithm on a web crawler. Any internet-based content that cannot be indexed and searched by a web search engine falls under the category of deep web. Modern search engines are based on techniques and methods developed in the field of Information retrieval.</a:t>
            </a: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75361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What is Search Engine Optimization?</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lstStyle/>
          <a:p>
            <a:pPr algn="just">
              <a:lnSpc>
                <a:spcPct val="150000"/>
              </a:lnSpc>
            </a:pPr>
            <a:r>
              <a:rPr lang="en-US" dirty="0"/>
              <a:t>SEO, which stands for Search Engine Optimization, is a crucial aspect of digital marketing and online visibility. It involves optimizing a website or online content to improve its visibility and ranking in search engine results pages (SERPs). </a:t>
            </a: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7" name="Picture 6">
            <a:extLst>
              <a:ext uri="{FF2B5EF4-FFF2-40B4-BE49-F238E27FC236}">
                <a16:creationId xmlns:a16="http://schemas.microsoft.com/office/drawing/2014/main" id="{D2CA4545-AB05-2781-6A65-5E5553629E4F}"/>
              </a:ext>
            </a:extLst>
          </p:cNvPr>
          <p:cNvPicPr>
            <a:picLocks noChangeAspect="1"/>
          </p:cNvPicPr>
          <p:nvPr/>
        </p:nvPicPr>
        <p:blipFill>
          <a:blip r:embed="rId2"/>
          <a:stretch>
            <a:fillRect/>
          </a:stretch>
        </p:blipFill>
        <p:spPr>
          <a:xfrm>
            <a:off x="2527064" y="3778898"/>
            <a:ext cx="6083535" cy="2713977"/>
          </a:xfrm>
          <a:prstGeom prst="rect">
            <a:avLst/>
          </a:prstGeom>
        </p:spPr>
      </p:pic>
    </p:spTree>
    <p:extLst>
      <p:ext uri="{BB962C8B-B14F-4D97-AF65-F5344CB8AC3E}">
        <p14:creationId xmlns:p14="http://schemas.microsoft.com/office/powerpoint/2010/main" val="274875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Why is SEO important?</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fontScale="92500" lnSpcReduction="10000"/>
          </a:bodyPr>
          <a:lstStyle/>
          <a:p>
            <a:r>
              <a:rPr lang="en-US" b="1" dirty="0"/>
              <a:t>To help gain more visitors: </a:t>
            </a:r>
            <a:r>
              <a:rPr lang="en-US" dirty="0"/>
              <a:t>majority of users click on only the top 4-5 web pages appearing in search results, so it’s very important for a website to appear in the top results of a search engine.</a:t>
            </a:r>
          </a:p>
          <a:p>
            <a:r>
              <a:rPr lang="en-US" b="1" dirty="0"/>
              <a:t>Important for social promotion of a website: </a:t>
            </a:r>
            <a:r>
              <a:rPr lang="en-US" dirty="0"/>
              <a:t>if a website appears in top results of a search engine such as Google, Bing, etc. then it gains instant popularity and to some extent trust of a user.</a:t>
            </a:r>
          </a:p>
          <a:p>
            <a:r>
              <a:rPr lang="en-US" b="1" dirty="0"/>
              <a:t>It plays an important role in improving the business of a commercial site: </a:t>
            </a:r>
            <a:r>
              <a:rPr lang="en-US" dirty="0"/>
              <a:t>if two websites are selling the same product, for example, both Myntra and </a:t>
            </a:r>
            <a:r>
              <a:rPr lang="en-US" dirty="0" err="1"/>
              <a:t>Koovs</a:t>
            </a:r>
            <a:r>
              <a:rPr lang="en-US" dirty="0"/>
              <a:t> focus on selling fashion clothing, then the site having a better position in the search result of a search engine has chances of getting more users as compared to the other.</a:t>
            </a:r>
          </a:p>
          <a:p>
            <a:r>
              <a:rPr lang="en-US" b="1" dirty="0"/>
              <a:t>Improving user experience: </a:t>
            </a:r>
            <a:r>
              <a:rPr lang="en-US" dirty="0"/>
              <a:t>SEO doesn’t focus only on improving search results but also on improving the user experience and usability of a website so that a website is more appealing to a user.</a:t>
            </a: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19398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What is Google Listing?</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lstStyle/>
          <a:p>
            <a:r>
              <a:rPr lang="en-US" dirty="0"/>
              <a:t>"Google listing" typically refers to a business's presence on Google My Business (GMB), which is a free tool provided by Google to help businesses manage their online presence. The Google listing appears on Google Search and Google Maps and provides users with essential information about a business.</a:t>
            </a:r>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6" name="Picture 5">
            <a:extLst>
              <a:ext uri="{FF2B5EF4-FFF2-40B4-BE49-F238E27FC236}">
                <a16:creationId xmlns:a16="http://schemas.microsoft.com/office/drawing/2014/main" id="{1A084BBF-2ED9-18EE-978C-1FE2EC78A85D}"/>
              </a:ext>
            </a:extLst>
          </p:cNvPr>
          <p:cNvPicPr>
            <a:picLocks noChangeAspect="1"/>
          </p:cNvPicPr>
          <p:nvPr/>
        </p:nvPicPr>
        <p:blipFill>
          <a:blip r:embed="rId2"/>
          <a:stretch>
            <a:fillRect/>
          </a:stretch>
        </p:blipFill>
        <p:spPr>
          <a:xfrm>
            <a:off x="1168894" y="3278408"/>
            <a:ext cx="5584054" cy="2820490"/>
          </a:xfrm>
          <a:prstGeom prst="rect">
            <a:avLst/>
          </a:prstGeom>
        </p:spPr>
      </p:pic>
    </p:spTree>
    <p:extLst>
      <p:ext uri="{BB962C8B-B14F-4D97-AF65-F5344CB8AC3E}">
        <p14:creationId xmlns:p14="http://schemas.microsoft.com/office/powerpoint/2010/main" val="70659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26AD-3FF2-BE2A-D9DA-F4DA85B615AD}"/>
              </a:ext>
            </a:extLst>
          </p:cNvPr>
          <p:cNvSpPr>
            <a:spLocks noGrp="1"/>
          </p:cNvSpPr>
          <p:nvPr>
            <p:ph type="title"/>
          </p:nvPr>
        </p:nvSpPr>
        <p:spPr/>
        <p:txBody>
          <a:bodyPr/>
          <a:lstStyle/>
          <a:p>
            <a:r>
              <a:rPr lang="en-US" dirty="0"/>
              <a:t>Why Google Listing is Important?</a:t>
            </a:r>
            <a:endParaRPr lang="en-IN" dirty="0"/>
          </a:p>
        </p:txBody>
      </p:sp>
      <p:sp>
        <p:nvSpPr>
          <p:cNvPr id="3" name="Content Placeholder 2">
            <a:extLst>
              <a:ext uri="{FF2B5EF4-FFF2-40B4-BE49-F238E27FC236}">
                <a16:creationId xmlns:a16="http://schemas.microsoft.com/office/drawing/2014/main" id="{8FB7DA2A-1107-2052-8846-A64D66611A74}"/>
              </a:ext>
            </a:extLst>
          </p:cNvPr>
          <p:cNvSpPr>
            <a:spLocks noGrp="1"/>
          </p:cNvSpPr>
          <p:nvPr>
            <p:ph idx="1"/>
          </p:nvPr>
        </p:nvSpPr>
        <p:spPr/>
        <p:txBody>
          <a:bodyPr>
            <a:normAutofit lnSpcReduction="10000"/>
          </a:bodyPr>
          <a:lstStyle/>
          <a:p>
            <a:pPr algn="just">
              <a:lnSpc>
                <a:spcPct val="150000"/>
              </a:lnSpc>
            </a:pPr>
            <a:r>
              <a:rPr lang="en-US" dirty="0"/>
              <a:t>Ensuring your business's website is listed on search engines is paramount for success in the digital landscape. This strategic move significantly boosts your visibility, attracting potential customers actively seeking products or services related to your business. A strong search engine presence enhances credibility and trust, as users often prioritize websites that rank well. The competitive advantage gained through effective listing can lead to increased traffic and outperforming competitors. With a global reach, even local businesses can tap into wider audiences.</a:t>
            </a:r>
            <a:endParaRPr lang="en-IN" dirty="0"/>
          </a:p>
        </p:txBody>
      </p:sp>
      <p:sp>
        <p:nvSpPr>
          <p:cNvPr id="4" name="Slide Number Placeholder 3">
            <a:extLst>
              <a:ext uri="{FF2B5EF4-FFF2-40B4-BE49-F238E27FC236}">
                <a16:creationId xmlns:a16="http://schemas.microsoft.com/office/drawing/2014/main" id="{3F7AB8B2-C983-7E30-2221-1BF037A4B8C3}"/>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608953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1075</Words>
  <Application>Microsoft Office PowerPoint</Application>
  <PresentationFormat>Widescreen</PresentationFormat>
  <Paragraphs>86</Paragraphs>
  <Slides>13</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3" baseType="lpstr">
      <vt:lpstr>Arial</vt:lpstr>
      <vt:lpstr>Arial Black</vt:lpstr>
      <vt:lpstr>Calibri</vt:lpstr>
      <vt:lpstr>Calibri Light</vt:lpstr>
      <vt:lpstr>Casper</vt:lpstr>
      <vt:lpstr>Raleway ExtraBold</vt:lpstr>
      <vt:lpstr>Times New Roman</vt:lpstr>
      <vt:lpstr>Office Theme</vt:lpstr>
      <vt:lpstr>1_Office Theme</vt:lpstr>
      <vt:lpstr>CorelDRAW</vt:lpstr>
      <vt:lpstr>PowerPoint Presentation</vt:lpstr>
      <vt:lpstr>Syllabus</vt:lpstr>
      <vt:lpstr>CONTENTS</vt:lpstr>
      <vt:lpstr>What are Search Engines?</vt:lpstr>
      <vt:lpstr>What are Search engines?(cont.)</vt:lpstr>
      <vt:lpstr>What is Search Engine Optimization?</vt:lpstr>
      <vt:lpstr>Why is SEO important?</vt:lpstr>
      <vt:lpstr>What is Google Listing?</vt:lpstr>
      <vt:lpstr>Why Google Listing is Important?</vt:lpstr>
      <vt:lpstr>What does SEO do?</vt:lpstr>
      <vt:lpstr>Why is SEO important for your business?</vt:lpstr>
      <vt:lpstr>How SEO works?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Akshita Uppal</dc:creator>
  <cp:lastModifiedBy>Sourabh Budhiraja</cp:lastModifiedBy>
  <cp:revision>3</cp:revision>
  <dcterms:created xsi:type="dcterms:W3CDTF">2023-12-20T07:48:22Z</dcterms:created>
  <dcterms:modified xsi:type="dcterms:W3CDTF">2024-01-06T15:07:29Z</dcterms:modified>
</cp:coreProperties>
</file>