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1024" r:id="rId3"/>
    <p:sldId id="1139" r:id="rId4"/>
    <p:sldId id="1107" r:id="rId5"/>
    <p:sldId id="1141" r:id="rId6"/>
    <p:sldId id="1142" r:id="rId7"/>
    <p:sldId id="1143" r:id="rId8"/>
    <p:sldId id="1144" r:id="rId9"/>
    <p:sldId id="1151" r:id="rId10"/>
    <p:sldId id="1145" r:id="rId11"/>
    <p:sldId id="1146" r:id="rId12"/>
    <p:sldId id="1147" r:id="rId13"/>
    <p:sldId id="114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urabh Budhiraja" userId="349627261ff1e53f" providerId="LiveId" clId="{FE7BD70D-221C-497B-A9A5-28D03F1D42D1}"/>
    <pc:docChg chg="undo custSel delSld modSld">
      <pc:chgData name="Sourabh Budhiraja" userId="349627261ff1e53f" providerId="LiveId" clId="{FE7BD70D-221C-497B-A9A5-28D03F1D42D1}" dt="2024-01-06T15:30:41.693" v="101" actId="14100"/>
      <pc:docMkLst>
        <pc:docMk/>
      </pc:docMkLst>
      <pc:sldChg chg="modSp mod">
        <pc:chgData name="Sourabh Budhiraja" userId="349627261ff1e53f" providerId="LiveId" clId="{FE7BD70D-221C-497B-A9A5-28D03F1D42D1}" dt="2023-12-21T16:45:51.536" v="8"/>
        <pc:sldMkLst>
          <pc:docMk/>
          <pc:sldMk cId="1352486912" sldId="1024"/>
        </pc:sldMkLst>
        <pc:spChg chg="mod">
          <ac:chgData name="Sourabh Budhiraja" userId="349627261ff1e53f" providerId="LiveId" clId="{FE7BD70D-221C-497B-A9A5-28D03F1D42D1}" dt="2023-12-21T16:45:51.536" v="8"/>
          <ac:spMkLst>
            <pc:docMk/>
            <pc:sldMk cId="1352486912" sldId="1024"/>
            <ac:spMk id="26" creationId="{00000000-0000-0000-0000-000000000000}"/>
          </ac:spMkLst>
        </pc:spChg>
      </pc:sldChg>
      <pc:sldChg chg="modSp mod">
        <pc:chgData name="Sourabh Budhiraja" userId="349627261ff1e53f" providerId="LiveId" clId="{FE7BD70D-221C-497B-A9A5-28D03F1D42D1}" dt="2024-01-06T15:18:39.705" v="64"/>
        <pc:sldMkLst>
          <pc:docMk/>
          <pc:sldMk cId="218156462" sldId="1107"/>
        </pc:sldMkLst>
        <pc:spChg chg="mod">
          <ac:chgData name="Sourabh Budhiraja" userId="349627261ff1e53f" providerId="LiveId" clId="{FE7BD70D-221C-497B-A9A5-28D03F1D42D1}" dt="2024-01-06T15:18:39.705" v="64"/>
          <ac:spMkLst>
            <pc:docMk/>
            <pc:sldMk cId="218156462" sldId="1107"/>
            <ac:spMk id="3" creationId="{2429C1C9-571A-41C5-AF2B-1FE61DD740DD}"/>
          </ac:spMkLst>
        </pc:spChg>
      </pc:sldChg>
      <pc:sldChg chg="modSp mod">
        <pc:chgData name="Sourabh Budhiraja" userId="349627261ff1e53f" providerId="LiveId" clId="{FE7BD70D-221C-497B-A9A5-28D03F1D42D1}" dt="2024-01-06T15:16:17.548" v="14"/>
        <pc:sldMkLst>
          <pc:docMk/>
          <pc:sldMk cId="2001303778" sldId="1139"/>
        </pc:sldMkLst>
        <pc:spChg chg="mod">
          <ac:chgData name="Sourabh Budhiraja" userId="349627261ff1e53f" providerId="LiveId" clId="{FE7BD70D-221C-497B-A9A5-28D03F1D42D1}" dt="2024-01-06T15:16:17.548" v="14"/>
          <ac:spMkLst>
            <pc:docMk/>
            <pc:sldMk cId="2001303778" sldId="1139"/>
            <ac:spMk id="3" creationId="{2429C1C9-571A-41C5-AF2B-1FE61DD740DD}"/>
          </ac:spMkLst>
        </pc:spChg>
      </pc:sldChg>
      <pc:sldChg chg="modSp mod">
        <pc:chgData name="Sourabh Budhiraja" userId="349627261ff1e53f" providerId="LiveId" clId="{FE7BD70D-221C-497B-A9A5-28D03F1D42D1}" dt="2024-01-06T15:30:41.693" v="101" actId="14100"/>
        <pc:sldMkLst>
          <pc:docMk/>
          <pc:sldMk cId="2639250389" sldId="1141"/>
        </pc:sldMkLst>
        <pc:picChg chg="mod">
          <ac:chgData name="Sourabh Budhiraja" userId="349627261ff1e53f" providerId="LiveId" clId="{FE7BD70D-221C-497B-A9A5-28D03F1D42D1}" dt="2024-01-06T15:30:41.693" v="101" actId="14100"/>
          <ac:picMkLst>
            <pc:docMk/>
            <pc:sldMk cId="2639250389" sldId="1141"/>
            <ac:picMk id="6" creationId="{4A15AC2C-2D3E-CD90-1371-7B82E0BBCF47}"/>
          </ac:picMkLst>
        </pc:picChg>
      </pc:sldChg>
      <pc:sldChg chg="modSp mod">
        <pc:chgData name="Sourabh Budhiraja" userId="349627261ff1e53f" providerId="LiveId" clId="{FE7BD70D-221C-497B-A9A5-28D03F1D42D1}" dt="2024-01-06T15:19:41.124" v="73" actId="123"/>
        <pc:sldMkLst>
          <pc:docMk/>
          <pc:sldMk cId="3419398592" sldId="1142"/>
        </pc:sldMkLst>
        <pc:spChg chg="mod">
          <ac:chgData name="Sourabh Budhiraja" userId="349627261ff1e53f" providerId="LiveId" clId="{FE7BD70D-221C-497B-A9A5-28D03F1D42D1}" dt="2024-01-06T15:19:41.124" v="73" actId="123"/>
          <ac:spMkLst>
            <pc:docMk/>
            <pc:sldMk cId="3419398592" sldId="1142"/>
            <ac:spMk id="3" creationId="{555D4F4A-6890-BC05-803D-D4D74EAA1567}"/>
          </ac:spMkLst>
        </pc:spChg>
      </pc:sldChg>
      <pc:sldChg chg="modSp mod">
        <pc:chgData name="Sourabh Budhiraja" userId="349627261ff1e53f" providerId="LiveId" clId="{FE7BD70D-221C-497B-A9A5-28D03F1D42D1}" dt="2024-01-06T15:21:43.925" v="86" actId="20577"/>
        <pc:sldMkLst>
          <pc:docMk/>
          <pc:sldMk cId="2923537729" sldId="1143"/>
        </pc:sldMkLst>
        <pc:spChg chg="mod">
          <ac:chgData name="Sourabh Budhiraja" userId="349627261ff1e53f" providerId="LiveId" clId="{FE7BD70D-221C-497B-A9A5-28D03F1D42D1}" dt="2024-01-06T15:21:43.925" v="86" actId="20577"/>
          <ac:spMkLst>
            <pc:docMk/>
            <pc:sldMk cId="2923537729" sldId="1143"/>
            <ac:spMk id="2" creationId="{4B0CCC43-1BCB-5E9F-72D2-BB2578D4A192}"/>
          </ac:spMkLst>
        </pc:spChg>
        <pc:spChg chg="mod">
          <ac:chgData name="Sourabh Budhiraja" userId="349627261ff1e53f" providerId="LiveId" clId="{FE7BD70D-221C-497B-A9A5-28D03F1D42D1}" dt="2024-01-06T15:19:49.544" v="74" actId="123"/>
          <ac:spMkLst>
            <pc:docMk/>
            <pc:sldMk cId="2923537729" sldId="1143"/>
            <ac:spMk id="3" creationId="{555D4F4A-6890-BC05-803D-D4D74EAA1567}"/>
          </ac:spMkLst>
        </pc:spChg>
      </pc:sldChg>
      <pc:sldChg chg="modSp mod">
        <pc:chgData name="Sourabh Budhiraja" userId="349627261ff1e53f" providerId="LiveId" clId="{FE7BD70D-221C-497B-A9A5-28D03F1D42D1}" dt="2024-01-06T15:20:01.425" v="76" actId="123"/>
        <pc:sldMkLst>
          <pc:docMk/>
          <pc:sldMk cId="402811995" sldId="1144"/>
        </pc:sldMkLst>
        <pc:spChg chg="mod">
          <ac:chgData name="Sourabh Budhiraja" userId="349627261ff1e53f" providerId="LiveId" clId="{FE7BD70D-221C-497B-A9A5-28D03F1D42D1}" dt="2024-01-06T15:20:01.425" v="76" actId="123"/>
          <ac:spMkLst>
            <pc:docMk/>
            <pc:sldMk cId="402811995" sldId="1144"/>
            <ac:spMk id="3" creationId="{555D4F4A-6890-BC05-803D-D4D74EAA1567}"/>
          </ac:spMkLst>
        </pc:spChg>
      </pc:sldChg>
      <pc:sldChg chg="modSp mod">
        <pc:chgData name="Sourabh Budhiraja" userId="349627261ff1e53f" providerId="LiveId" clId="{FE7BD70D-221C-497B-A9A5-28D03F1D42D1}" dt="2024-01-06T15:20:52.622" v="81" actId="12"/>
        <pc:sldMkLst>
          <pc:docMk/>
          <pc:sldMk cId="2107948238" sldId="1146"/>
        </pc:sldMkLst>
        <pc:spChg chg="mod">
          <ac:chgData name="Sourabh Budhiraja" userId="349627261ff1e53f" providerId="LiveId" clId="{FE7BD70D-221C-497B-A9A5-28D03F1D42D1}" dt="2024-01-06T15:19:00.118" v="71" actId="20577"/>
          <ac:spMkLst>
            <pc:docMk/>
            <pc:sldMk cId="2107948238" sldId="1146"/>
            <ac:spMk id="2" creationId="{4B0CCC43-1BCB-5E9F-72D2-BB2578D4A192}"/>
          </ac:spMkLst>
        </pc:spChg>
        <pc:spChg chg="mod">
          <ac:chgData name="Sourabh Budhiraja" userId="349627261ff1e53f" providerId="LiveId" clId="{FE7BD70D-221C-497B-A9A5-28D03F1D42D1}" dt="2024-01-06T15:20:52.622" v="81" actId="12"/>
          <ac:spMkLst>
            <pc:docMk/>
            <pc:sldMk cId="2107948238" sldId="1146"/>
            <ac:spMk id="3" creationId="{555D4F4A-6890-BC05-803D-D4D74EAA1567}"/>
          </ac:spMkLst>
        </pc:spChg>
      </pc:sldChg>
      <pc:sldChg chg="modSp mod">
        <pc:chgData name="Sourabh Budhiraja" userId="349627261ff1e53f" providerId="LiveId" clId="{FE7BD70D-221C-497B-A9A5-28D03F1D42D1}" dt="2024-01-06T15:21:24.020" v="85" actId="12"/>
        <pc:sldMkLst>
          <pc:docMk/>
          <pc:sldMk cId="4188571567" sldId="1147"/>
        </pc:sldMkLst>
        <pc:spChg chg="mod">
          <ac:chgData name="Sourabh Budhiraja" userId="349627261ff1e53f" providerId="LiveId" clId="{FE7BD70D-221C-497B-A9A5-28D03F1D42D1}" dt="2024-01-06T15:19:10.913" v="72"/>
          <ac:spMkLst>
            <pc:docMk/>
            <pc:sldMk cId="4188571567" sldId="1147"/>
            <ac:spMk id="2" creationId="{4B0CCC43-1BCB-5E9F-72D2-BB2578D4A192}"/>
          </ac:spMkLst>
        </pc:spChg>
        <pc:spChg chg="mod">
          <ac:chgData name="Sourabh Budhiraja" userId="349627261ff1e53f" providerId="LiveId" clId="{FE7BD70D-221C-497B-A9A5-28D03F1D42D1}" dt="2024-01-06T15:21:24.020" v="85" actId="12"/>
          <ac:spMkLst>
            <pc:docMk/>
            <pc:sldMk cId="4188571567" sldId="1147"/>
            <ac:spMk id="3" creationId="{555D4F4A-6890-BC05-803D-D4D74EAA1567}"/>
          </ac:spMkLst>
        </pc:spChg>
      </pc:sldChg>
      <pc:sldChg chg="modSp mod">
        <pc:chgData name="Sourabh Budhiraja" userId="349627261ff1e53f" providerId="LiveId" clId="{FE7BD70D-221C-497B-A9A5-28D03F1D42D1}" dt="2024-01-06T15:22:50.257" v="100" actId="20577"/>
        <pc:sldMkLst>
          <pc:docMk/>
          <pc:sldMk cId="4038875467" sldId="1149"/>
        </pc:sldMkLst>
        <pc:spChg chg="mod">
          <ac:chgData name="Sourabh Budhiraja" userId="349627261ff1e53f" providerId="LiveId" clId="{FE7BD70D-221C-497B-A9A5-28D03F1D42D1}" dt="2024-01-06T15:22:50.257" v="100" actId="20577"/>
          <ac:spMkLst>
            <pc:docMk/>
            <pc:sldMk cId="4038875467" sldId="1149"/>
            <ac:spMk id="3" creationId="{2429C1C9-571A-41C5-AF2B-1FE61DD740DD}"/>
          </ac:spMkLst>
        </pc:spChg>
      </pc:sldChg>
      <pc:sldChg chg="del">
        <pc:chgData name="Sourabh Budhiraja" userId="349627261ff1e53f" providerId="LiveId" clId="{FE7BD70D-221C-497B-A9A5-28D03F1D42D1}" dt="2023-12-21T16:52:01.261" v="12" actId="2696"/>
        <pc:sldMkLst>
          <pc:docMk/>
          <pc:sldMk cId="2583596234" sldId="1150"/>
        </pc:sldMkLst>
      </pc:sldChg>
      <pc:sldChg chg="modSp mod">
        <pc:chgData name="Sourabh Budhiraja" userId="349627261ff1e53f" providerId="LiveId" clId="{FE7BD70D-221C-497B-A9A5-28D03F1D42D1}" dt="2024-01-06T15:20:14.979" v="77" actId="123"/>
        <pc:sldMkLst>
          <pc:docMk/>
          <pc:sldMk cId="4227782805" sldId="1151"/>
        </pc:sldMkLst>
        <pc:spChg chg="mod">
          <ac:chgData name="Sourabh Budhiraja" userId="349627261ff1e53f" providerId="LiveId" clId="{FE7BD70D-221C-497B-A9A5-28D03F1D42D1}" dt="2024-01-06T15:20:14.979" v="77" actId="123"/>
          <ac:spMkLst>
            <pc:docMk/>
            <pc:sldMk cId="4227782805" sldId="1151"/>
            <ac:spMk id="3" creationId="{D60BFCB4-ABA7-7BDB-828F-9A47A7576AF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ACCAE-E4D4-BB5F-03AE-0332B1DFCC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43E92EE-7933-483A-022E-120B6CF30C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BC2A883-5114-933F-9935-8E0EE6EAD7A9}"/>
              </a:ext>
            </a:extLst>
          </p:cNvPr>
          <p:cNvSpPr>
            <a:spLocks noGrp="1"/>
          </p:cNvSpPr>
          <p:nvPr>
            <p:ph type="dt" sz="half" idx="10"/>
          </p:nvPr>
        </p:nvSpPr>
        <p:spPr/>
        <p:txBody>
          <a:bodyPr/>
          <a:lstStyle/>
          <a:p>
            <a:fld id="{EFE4862A-D5A6-42C1-8188-6B0AE429E3CA}" type="datetimeFigureOut">
              <a:rPr lang="en-IN" smtClean="0"/>
              <a:t>06-01-2024</a:t>
            </a:fld>
            <a:endParaRPr lang="en-IN"/>
          </a:p>
        </p:txBody>
      </p:sp>
      <p:sp>
        <p:nvSpPr>
          <p:cNvPr id="5" name="Footer Placeholder 4">
            <a:extLst>
              <a:ext uri="{FF2B5EF4-FFF2-40B4-BE49-F238E27FC236}">
                <a16:creationId xmlns:a16="http://schemas.microsoft.com/office/drawing/2014/main" id="{E40CCA96-15B2-1653-7A73-407A1A1331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AF6A41-144D-51BA-2075-33AE3F434E4B}"/>
              </a:ext>
            </a:extLst>
          </p:cNvPr>
          <p:cNvSpPr>
            <a:spLocks noGrp="1"/>
          </p:cNvSpPr>
          <p:nvPr>
            <p:ph type="sldNum" sz="quarter" idx="12"/>
          </p:nvPr>
        </p:nvSpPr>
        <p:spPr/>
        <p:txBody>
          <a:bodyPr/>
          <a:lstStyle/>
          <a:p>
            <a:fld id="{228FD804-AAD9-4D87-BE95-245AA6F67155}" type="slidenum">
              <a:rPr lang="en-IN" smtClean="0"/>
              <a:t>‹#›</a:t>
            </a:fld>
            <a:endParaRPr lang="en-IN"/>
          </a:p>
        </p:txBody>
      </p:sp>
    </p:spTree>
    <p:extLst>
      <p:ext uri="{BB962C8B-B14F-4D97-AF65-F5344CB8AC3E}">
        <p14:creationId xmlns:p14="http://schemas.microsoft.com/office/powerpoint/2010/main" val="1587483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09C8D-A307-52DF-DEBB-F502F404043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3EE99D-2BE2-9904-C922-9A11836E54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F5655E-A9B3-9A1A-82E2-A2C72AC33DD8}"/>
              </a:ext>
            </a:extLst>
          </p:cNvPr>
          <p:cNvSpPr>
            <a:spLocks noGrp="1"/>
          </p:cNvSpPr>
          <p:nvPr>
            <p:ph type="dt" sz="half" idx="10"/>
          </p:nvPr>
        </p:nvSpPr>
        <p:spPr/>
        <p:txBody>
          <a:bodyPr/>
          <a:lstStyle/>
          <a:p>
            <a:fld id="{EFE4862A-D5A6-42C1-8188-6B0AE429E3CA}" type="datetimeFigureOut">
              <a:rPr lang="en-IN" smtClean="0"/>
              <a:t>06-01-2024</a:t>
            </a:fld>
            <a:endParaRPr lang="en-IN"/>
          </a:p>
        </p:txBody>
      </p:sp>
      <p:sp>
        <p:nvSpPr>
          <p:cNvPr id="5" name="Footer Placeholder 4">
            <a:extLst>
              <a:ext uri="{FF2B5EF4-FFF2-40B4-BE49-F238E27FC236}">
                <a16:creationId xmlns:a16="http://schemas.microsoft.com/office/drawing/2014/main" id="{06C942E0-840D-B0A4-D904-4A1AD60AD3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166C90-2717-5D23-4A51-38CE240E7FF9}"/>
              </a:ext>
            </a:extLst>
          </p:cNvPr>
          <p:cNvSpPr>
            <a:spLocks noGrp="1"/>
          </p:cNvSpPr>
          <p:nvPr>
            <p:ph type="sldNum" sz="quarter" idx="12"/>
          </p:nvPr>
        </p:nvSpPr>
        <p:spPr/>
        <p:txBody>
          <a:bodyPr/>
          <a:lstStyle/>
          <a:p>
            <a:fld id="{228FD804-AAD9-4D87-BE95-245AA6F67155}" type="slidenum">
              <a:rPr lang="en-IN" smtClean="0"/>
              <a:t>‹#›</a:t>
            </a:fld>
            <a:endParaRPr lang="en-IN"/>
          </a:p>
        </p:txBody>
      </p:sp>
    </p:spTree>
    <p:extLst>
      <p:ext uri="{BB962C8B-B14F-4D97-AF65-F5344CB8AC3E}">
        <p14:creationId xmlns:p14="http://schemas.microsoft.com/office/powerpoint/2010/main" val="1738065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BECFA6-3D88-DFFD-08F8-C6EBE9B8BF1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B6FBA6B-C694-0045-7EDC-68D5470F05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15BF9E-B663-4972-6F36-B6DA8FA6DAA6}"/>
              </a:ext>
            </a:extLst>
          </p:cNvPr>
          <p:cNvSpPr>
            <a:spLocks noGrp="1"/>
          </p:cNvSpPr>
          <p:nvPr>
            <p:ph type="dt" sz="half" idx="10"/>
          </p:nvPr>
        </p:nvSpPr>
        <p:spPr/>
        <p:txBody>
          <a:bodyPr/>
          <a:lstStyle/>
          <a:p>
            <a:fld id="{EFE4862A-D5A6-42C1-8188-6B0AE429E3CA}" type="datetimeFigureOut">
              <a:rPr lang="en-IN" smtClean="0"/>
              <a:t>06-01-2024</a:t>
            </a:fld>
            <a:endParaRPr lang="en-IN"/>
          </a:p>
        </p:txBody>
      </p:sp>
      <p:sp>
        <p:nvSpPr>
          <p:cNvPr id="5" name="Footer Placeholder 4">
            <a:extLst>
              <a:ext uri="{FF2B5EF4-FFF2-40B4-BE49-F238E27FC236}">
                <a16:creationId xmlns:a16="http://schemas.microsoft.com/office/drawing/2014/main" id="{595B4AC7-90F2-5CA8-F9BD-F2BB4088BC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B07707-D8C3-6DF3-B793-534B81B413F7}"/>
              </a:ext>
            </a:extLst>
          </p:cNvPr>
          <p:cNvSpPr>
            <a:spLocks noGrp="1"/>
          </p:cNvSpPr>
          <p:nvPr>
            <p:ph type="sldNum" sz="quarter" idx="12"/>
          </p:nvPr>
        </p:nvSpPr>
        <p:spPr/>
        <p:txBody>
          <a:bodyPr/>
          <a:lstStyle/>
          <a:p>
            <a:fld id="{228FD804-AAD9-4D87-BE95-245AA6F67155}" type="slidenum">
              <a:rPr lang="en-IN" smtClean="0"/>
              <a:t>‹#›</a:t>
            </a:fld>
            <a:endParaRPr lang="en-IN"/>
          </a:p>
        </p:txBody>
      </p:sp>
    </p:spTree>
    <p:extLst>
      <p:ext uri="{BB962C8B-B14F-4D97-AF65-F5344CB8AC3E}">
        <p14:creationId xmlns:p14="http://schemas.microsoft.com/office/powerpoint/2010/main" val="2048341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026763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defTabSz="914400" rtl="0" eaLnBrk="1" latinLnBrk="0" hangingPunct="1">
              <a:lnSpc>
                <a:spcPct val="90000"/>
              </a:lnSpc>
              <a:spcBef>
                <a:spcPct val="0"/>
              </a:spcBef>
              <a:buNone/>
              <a:defRPr lang="en-US" sz="4400" b="1" kern="1200" dirty="0">
                <a:solidFill>
                  <a:srgbClr val="C00000"/>
                </a:solidFill>
                <a:latin typeface="Times New Roman" pitchFamily="18" charset="0"/>
                <a:ea typeface="+mj-ea"/>
                <a:cs typeface="Times New Roman" pitchFamily="18" charset="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9804890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149521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9607354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5054008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434798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221416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274002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C706-DE16-C62E-5BE8-8BD6E06836F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66AF58B-4B00-A5F0-9964-0854C16AC5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78655E-8E88-38A1-F1EC-56031AE56467}"/>
              </a:ext>
            </a:extLst>
          </p:cNvPr>
          <p:cNvSpPr>
            <a:spLocks noGrp="1"/>
          </p:cNvSpPr>
          <p:nvPr>
            <p:ph type="dt" sz="half" idx="10"/>
          </p:nvPr>
        </p:nvSpPr>
        <p:spPr/>
        <p:txBody>
          <a:bodyPr/>
          <a:lstStyle/>
          <a:p>
            <a:fld id="{EFE4862A-D5A6-42C1-8188-6B0AE429E3CA}" type="datetimeFigureOut">
              <a:rPr lang="en-IN" smtClean="0"/>
              <a:t>06-01-2024</a:t>
            </a:fld>
            <a:endParaRPr lang="en-IN"/>
          </a:p>
        </p:txBody>
      </p:sp>
      <p:sp>
        <p:nvSpPr>
          <p:cNvPr id="5" name="Footer Placeholder 4">
            <a:extLst>
              <a:ext uri="{FF2B5EF4-FFF2-40B4-BE49-F238E27FC236}">
                <a16:creationId xmlns:a16="http://schemas.microsoft.com/office/drawing/2014/main" id="{BE1C8AC1-0EB8-2EB5-7322-766CFBFE44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E33481-2090-F5E2-29E8-FF93B3EC3534}"/>
              </a:ext>
            </a:extLst>
          </p:cNvPr>
          <p:cNvSpPr>
            <a:spLocks noGrp="1"/>
          </p:cNvSpPr>
          <p:nvPr>
            <p:ph type="sldNum" sz="quarter" idx="12"/>
          </p:nvPr>
        </p:nvSpPr>
        <p:spPr/>
        <p:txBody>
          <a:bodyPr/>
          <a:lstStyle/>
          <a:p>
            <a:fld id="{228FD804-AAD9-4D87-BE95-245AA6F67155}" type="slidenum">
              <a:rPr lang="en-IN" smtClean="0"/>
              <a:t>‹#›</a:t>
            </a:fld>
            <a:endParaRPr lang="en-IN"/>
          </a:p>
        </p:txBody>
      </p:sp>
    </p:spTree>
    <p:extLst>
      <p:ext uri="{BB962C8B-B14F-4D97-AF65-F5344CB8AC3E}">
        <p14:creationId xmlns:p14="http://schemas.microsoft.com/office/powerpoint/2010/main" val="9749180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368778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5379886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237030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6507095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1/6/2024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74322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7F300-F8CE-22C9-1EA1-3B057EB0F4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1F65A13-3B23-8CFD-C712-C4F427BAFD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68BF75-314F-F65C-ED70-A246BF50992F}"/>
              </a:ext>
            </a:extLst>
          </p:cNvPr>
          <p:cNvSpPr>
            <a:spLocks noGrp="1"/>
          </p:cNvSpPr>
          <p:nvPr>
            <p:ph type="dt" sz="half" idx="10"/>
          </p:nvPr>
        </p:nvSpPr>
        <p:spPr/>
        <p:txBody>
          <a:bodyPr/>
          <a:lstStyle/>
          <a:p>
            <a:fld id="{EFE4862A-D5A6-42C1-8188-6B0AE429E3CA}" type="datetimeFigureOut">
              <a:rPr lang="en-IN" smtClean="0"/>
              <a:t>06-01-2024</a:t>
            </a:fld>
            <a:endParaRPr lang="en-IN"/>
          </a:p>
        </p:txBody>
      </p:sp>
      <p:sp>
        <p:nvSpPr>
          <p:cNvPr id="5" name="Footer Placeholder 4">
            <a:extLst>
              <a:ext uri="{FF2B5EF4-FFF2-40B4-BE49-F238E27FC236}">
                <a16:creationId xmlns:a16="http://schemas.microsoft.com/office/drawing/2014/main" id="{D71D69CD-6B99-951F-4695-36E83B2FFA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9BCA7D-E9B5-7734-BC5B-D1D05A915BD1}"/>
              </a:ext>
            </a:extLst>
          </p:cNvPr>
          <p:cNvSpPr>
            <a:spLocks noGrp="1"/>
          </p:cNvSpPr>
          <p:nvPr>
            <p:ph type="sldNum" sz="quarter" idx="12"/>
          </p:nvPr>
        </p:nvSpPr>
        <p:spPr/>
        <p:txBody>
          <a:bodyPr/>
          <a:lstStyle/>
          <a:p>
            <a:fld id="{228FD804-AAD9-4D87-BE95-245AA6F67155}" type="slidenum">
              <a:rPr lang="en-IN" smtClean="0"/>
              <a:t>‹#›</a:t>
            </a:fld>
            <a:endParaRPr lang="en-IN"/>
          </a:p>
        </p:txBody>
      </p:sp>
    </p:spTree>
    <p:extLst>
      <p:ext uri="{BB962C8B-B14F-4D97-AF65-F5344CB8AC3E}">
        <p14:creationId xmlns:p14="http://schemas.microsoft.com/office/powerpoint/2010/main" val="1720105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97255-9974-FE4F-8550-1F8DA373B64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1AC4690-B649-390D-145D-BACBDD5A59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D8309E8-361D-2E4A-E373-4FDBC85F2D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0D15874-2199-8F73-5B75-A7162FAB321F}"/>
              </a:ext>
            </a:extLst>
          </p:cNvPr>
          <p:cNvSpPr>
            <a:spLocks noGrp="1"/>
          </p:cNvSpPr>
          <p:nvPr>
            <p:ph type="dt" sz="half" idx="10"/>
          </p:nvPr>
        </p:nvSpPr>
        <p:spPr/>
        <p:txBody>
          <a:bodyPr/>
          <a:lstStyle/>
          <a:p>
            <a:fld id="{EFE4862A-D5A6-42C1-8188-6B0AE429E3CA}" type="datetimeFigureOut">
              <a:rPr lang="en-IN" smtClean="0"/>
              <a:t>06-01-2024</a:t>
            </a:fld>
            <a:endParaRPr lang="en-IN"/>
          </a:p>
        </p:txBody>
      </p:sp>
      <p:sp>
        <p:nvSpPr>
          <p:cNvPr id="6" name="Footer Placeholder 5">
            <a:extLst>
              <a:ext uri="{FF2B5EF4-FFF2-40B4-BE49-F238E27FC236}">
                <a16:creationId xmlns:a16="http://schemas.microsoft.com/office/drawing/2014/main" id="{EE9905CF-6F39-AC17-4263-9730A2B7E6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4E6955-7FFD-E1B3-FC6C-FF1019E5B004}"/>
              </a:ext>
            </a:extLst>
          </p:cNvPr>
          <p:cNvSpPr>
            <a:spLocks noGrp="1"/>
          </p:cNvSpPr>
          <p:nvPr>
            <p:ph type="sldNum" sz="quarter" idx="12"/>
          </p:nvPr>
        </p:nvSpPr>
        <p:spPr/>
        <p:txBody>
          <a:bodyPr/>
          <a:lstStyle/>
          <a:p>
            <a:fld id="{228FD804-AAD9-4D87-BE95-245AA6F67155}" type="slidenum">
              <a:rPr lang="en-IN" smtClean="0"/>
              <a:t>‹#›</a:t>
            </a:fld>
            <a:endParaRPr lang="en-IN"/>
          </a:p>
        </p:txBody>
      </p:sp>
    </p:spTree>
    <p:extLst>
      <p:ext uri="{BB962C8B-B14F-4D97-AF65-F5344CB8AC3E}">
        <p14:creationId xmlns:p14="http://schemas.microsoft.com/office/powerpoint/2010/main" val="256953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A5A55-76A2-2E05-D9DB-7172485F038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946E62-8A0C-717C-7C03-3B53303F61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D7B409-9D81-74DA-297C-34D76A92F1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851724F-73DE-259B-2D4F-345DD38A0D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6743E3-D9F7-D46E-9918-6BF1E3A269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191C264-8B92-0F27-8947-3FF9499EBD88}"/>
              </a:ext>
            </a:extLst>
          </p:cNvPr>
          <p:cNvSpPr>
            <a:spLocks noGrp="1"/>
          </p:cNvSpPr>
          <p:nvPr>
            <p:ph type="dt" sz="half" idx="10"/>
          </p:nvPr>
        </p:nvSpPr>
        <p:spPr/>
        <p:txBody>
          <a:bodyPr/>
          <a:lstStyle/>
          <a:p>
            <a:fld id="{EFE4862A-D5A6-42C1-8188-6B0AE429E3CA}" type="datetimeFigureOut">
              <a:rPr lang="en-IN" smtClean="0"/>
              <a:t>06-01-2024</a:t>
            </a:fld>
            <a:endParaRPr lang="en-IN"/>
          </a:p>
        </p:txBody>
      </p:sp>
      <p:sp>
        <p:nvSpPr>
          <p:cNvPr id="8" name="Footer Placeholder 7">
            <a:extLst>
              <a:ext uri="{FF2B5EF4-FFF2-40B4-BE49-F238E27FC236}">
                <a16:creationId xmlns:a16="http://schemas.microsoft.com/office/drawing/2014/main" id="{F6D92FDD-9A65-AAC5-3CC2-BCCFA32CD29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418A190-0F29-76F8-AF2D-D9DF8BF8FACB}"/>
              </a:ext>
            </a:extLst>
          </p:cNvPr>
          <p:cNvSpPr>
            <a:spLocks noGrp="1"/>
          </p:cNvSpPr>
          <p:nvPr>
            <p:ph type="sldNum" sz="quarter" idx="12"/>
          </p:nvPr>
        </p:nvSpPr>
        <p:spPr/>
        <p:txBody>
          <a:bodyPr/>
          <a:lstStyle/>
          <a:p>
            <a:fld id="{228FD804-AAD9-4D87-BE95-245AA6F67155}" type="slidenum">
              <a:rPr lang="en-IN" smtClean="0"/>
              <a:t>‹#›</a:t>
            </a:fld>
            <a:endParaRPr lang="en-IN"/>
          </a:p>
        </p:txBody>
      </p:sp>
    </p:spTree>
    <p:extLst>
      <p:ext uri="{BB962C8B-B14F-4D97-AF65-F5344CB8AC3E}">
        <p14:creationId xmlns:p14="http://schemas.microsoft.com/office/powerpoint/2010/main" val="3399771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1B056-3B81-9A7B-13FD-8E7E8702CE8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7D8A95C-13E7-AE14-959F-A632C8DCE0F7}"/>
              </a:ext>
            </a:extLst>
          </p:cNvPr>
          <p:cNvSpPr>
            <a:spLocks noGrp="1"/>
          </p:cNvSpPr>
          <p:nvPr>
            <p:ph type="dt" sz="half" idx="10"/>
          </p:nvPr>
        </p:nvSpPr>
        <p:spPr/>
        <p:txBody>
          <a:bodyPr/>
          <a:lstStyle/>
          <a:p>
            <a:fld id="{EFE4862A-D5A6-42C1-8188-6B0AE429E3CA}" type="datetimeFigureOut">
              <a:rPr lang="en-IN" smtClean="0"/>
              <a:t>06-01-2024</a:t>
            </a:fld>
            <a:endParaRPr lang="en-IN"/>
          </a:p>
        </p:txBody>
      </p:sp>
      <p:sp>
        <p:nvSpPr>
          <p:cNvPr id="4" name="Footer Placeholder 3">
            <a:extLst>
              <a:ext uri="{FF2B5EF4-FFF2-40B4-BE49-F238E27FC236}">
                <a16:creationId xmlns:a16="http://schemas.microsoft.com/office/drawing/2014/main" id="{600D6142-2DB1-58A7-4E21-011D27DD238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870502B-96F0-4508-EA10-3EA03A18DAA1}"/>
              </a:ext>
            </a:extLst>
          </p:cNvPr>
          <p:cNvSpPr>
            <a:spLocks noGrp="1"/>
          </p:cNvSpPr>
          <p:nvPr>
            <p:ph type="sldNum" sz="quarter" idx="12"/>
          </p:nvPr>
        </p:nvSpPr>
        <p:spPr/>
        <p:txBody>
          <a:bodyPr/>
          <a:lstStyle/>
          <a:p>
            <a:fld id="{228FD804-AAD9-4D87-BE95-245AA6F67155}" type="slidenum">
              <a:rPr lang="en-IN" smtClean="0"/>
              <a:t>‹#›</a:t>
            </a:fld>
            <a:endParaRPr lang="en-IN"/>
          </a:p>
        </p:txBody>
      </p:sp>
    </p:spTree>
    <p:extLst>
      <p:ext uri="{BB962C8B-B14F-4D97-AF65-F5344CB8AC3E}">
        <p14:creationId xmlns:p14="http://schemas.microsoft.com/office/powerpoint/2010/main" val="1301321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013A7C-AAE8-341B-C728-927CEA01B91B}"/>
              </a:ext>
            </a:extLst>
          </p:cNvPr>
          <p:cNvSpPr>
            <a:spLocks noGrp="1"/>
          </p:cNvSpPr>
          <p:nvPr>
            <p:ph type="dt" sz="half" idx="10"/>
          </p:nvPr>
        </p:nvSpPr>
        <p:spPr/>
        <p:txBody>
          <a:bodyPr/>
          <a:lstStyle/>
          <a:p>
            <a:fld id="{EFE4862A-D5A6-42C1-8188-6B0AE429E3CA}" type="datetimeFigureOut">
              <a:rPr lang="en-IN" smtClean="0"/>
              <a:t>06-01-2024</a:t>
            </a:fld>
            <a:endParaRPr lang="en-IN"/>
          </a:p>
        </p:txBody>
      </p:sp>
      <p:sp>
        <p:nvSpPr>
          <p:cNvPr id="3" name="Footer Placeholder 2">
            <a:extLst>
              <a:ext uri="{FF2B5EF4-FFF2-40B4-BE49-F238E27FC236}">
                <a16:creationId xmlns:a16="http://schemas.microsoft.com/office/drawing/2014/main" id="{A04C1EC1-5D3D-EEF1-D0AB-573AE2C5788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1BE9E52-FE95-50F6-9C48-12B1094972F4}"/>
              </a:ext>
            </a:extLst>
          </p:cNvPr>
          <p:cNvSpPr>
            <a:spLocks noGrp="1"/>
          </p:cNvSpPr>
          <p:nvPr>
            <p:ph type="sldNum" sz="quarter" idx="12"/>
          </p:nvPr>
        </p:nvSpPr>
        <p:spPr/>
        <p:txBody>
          <a:bodyPr/>
          <a:lstStyle/>
          <a:p>
            <a:fld id="{228FD804-AAD9-4D87-BE95-245AA6F67155}" type="slidenum">
              <a:rPr lang="en-IN" smtClean="0"/>
              <a:t>‹#›</a:t>
            </a:fld>
            <a:endParaRPr lang="en-IN"/>
          </a:p>
        </p:txBody>
      </p:sp>
    </p:spTree>
    <p:extLst>
      <p:ext uri="{BB962C8B-B14F-4D97-AF65-F5344CB8AC3E}">
        <p14:creationId xmlns:p14="http://schemas.microsoft.com/office/powerpoint/2010/main" val="4095909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AAF76-7643-534C-82A2-E81C269CC4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FC71A90-6394-00CE-E4E1-2CE2349DCB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33F78D9-991A-64EC-B715-9E06767B62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25ED45-2453-49FD-7DB2-82A191FB643C}"/>
              </a:ext>
            </a:extLst>
          </p:cNvPr>
          <p:cNvSpPr>
            <a:spLocks noGrp="1"/>
          </p:cNvSpPr>
          <p:nvPr>
            <p:ph type="dt" sz="half" idx="10"/>
          </p:nvPr>
        </p:nvSpPr>
        <p:spPr/>
        <p:txBody>
          <a:bodyPr/>
          <a:lstStyle/>
          <a:p>
            <a:fld id="{EFE4862A-D5A6-42C1-8188-6B0AE429E3CA}" type="datetimeFigureOut">
              <a:rPr lang="en-IN" smtClean="0"/>
              <a:t>06-01-2024</a:t>
            </a:fld>
            <a:endParaRPr lang="en-IN"/>
          </a:p>
        </p:txBody>
      </p:sp>
      <p:sp>
        <p:nvSpPr>
          <p:cNvPr id="6" name="Footer Placeholder 5">
            <a:extLst>
              <a:ext uri="{FF2B5EF4-FFF2-40B4-BE49-F238E27FC236}">
                <a16:creationId xmlns:a16="http://schemas.microsoft.com/office/drawing/2014/main" id="{CF33940A-86DE-63A7-F22E-20F697F5B6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42AC0A-4E3B-63A6-0DCD-0BE765C669BC}"/>
              </a:ext>
            </a:extLst>
          </p:cNvPr>
          <p:cNvSpPr>
            <a:spLocks noGrp="1"/>
          </p:cNvSpPr>
          <p:nvPr>
            <p:ph type="sldNum" sz="quarter" idx="12"/>
          </p:nvPr>
        </p:nvSpPr>
        <p:spPr/>
        <p:txBody>
          <a:bodyPr/>
          <a:lstStyle/>
          <a:p>
            <a:fld id="{228FD804-AAD9-4D87-BE95-245AA6F67155}" type="slidenum">
              <a:rPr lang="en-IN" smtClean="0"/>
              <a:t>‹#›</a:t>
            </a:fld>
            <a:endParaRPr lang="en-IN"/>
          </a:p>
        </p:txBody>
      </p:sp>
    </p:spTree>
    <p:extLst>
      <p:ext uri="{BB962C8B-B14F-4D97-AF65-F5344CB8AC3E}">
        <p14:creationId xmlns:p14="http://schemas.microsoft.com/office/powerpoint/2010/main" val="3397592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3E86D-7926-720E-7855-F38E7D3938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8D8E9ED-D1EF-5D26-1E0B-0A677BE60B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BCD0718-D36F-EA02-234E-C07579CA64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6B8930-8AA7-FE51-1165-F7D391FB88BC}"/>
              </a:ext>
            </a:extLst>
          </p:cNvPr>
          <p:cNvSpPr>
            <a:spLocks noGrp="1"/>
          </p:cNvSpPr>
          <p:nvPr>
            <p:ph type="dt" sz="half" idx="10"/>
          </p:nvPr>
        </p:nvSpPr>
        <p:spPr/>
        <p:txBody>
          <a:bodyPr/>
          <a:lstStyle/>
          <a:p>
            <a:fld id="{EFE4862A-D5A6-42C1-8188-6B0AE429E3CA}" type="datetimeFigureOut">
              <a:rPr lang="en-IN" smtClean="0"/>
              <a:t>06-01-2024</a:t>
            </a:fld>
            <a:endParaRPr lang="en-IN"/>
          </a:p>
        </p:txBody>
      </p:sp>
      <p:sp>
        <p:nvSpPr>
          <p:cNvPr id="6" name="Footer Placeholder 5">
            <a:extLst>
              <a:ext uri="{FF2B5EF4-FFF2-40B4-BE49-F238E27FC236}">
                <a16:creationId xmlns:a16="http://schemas.microsoft.com/office/drawing/2014/main" id="{E8C145A2-003D-B958-8B21-6BA4EDB424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EDE48B-7C5B-BA46-10E9-9CE222F7F286}"/>
              </a:ext>
            </a:extLst>
          </p:cNvPr>
          <p:cNvSpPr>
            <a:spLocks noGrp="1"/>
          </p:cNvSpPr>
          <p:nvPr>
            <p:ph type="sldNum" sz="quarter" idx="12"/>
          </p:nvPr>
        </p:nvSpPr>
        <p:spPr/>
        <p:txBody>
          <a:bodyPr/>
          <a:lstStyle/>
          <a:p>
            <a:fld id="{228FD804-AAD9-4D87-BE95-245AA6F67155}" type="slidenum">
              <a:rPr lang="en-IN" smtClean="0"/>
              <a:t>‹#›</a:t>
            </a:fld>
            <a:endParaRPr lang="en-IN"/>
          </a:p>
        </p:txBody>
      </p:sp>
    </p:spTree>
    <p:extLst>
      <p:ext uri="{BB962C8B-B14F-4D97-AF65-F5344CB8AC3E}">
        <p14:creationId xmlns:p14="http://schemas.microsoft.com/office/powerpoint/2010/main" val="1595774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C1B613-1DCE-A586-1F33-0AA4811AB5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90DC87-2492-7802-BFA8-F6E334B059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437AF9-7EF9-476B-252B-077FDB32FB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E4862A-D5A6-42C1-8188-6B0AE429E3CA}" type="datetimeFigureOut">
              <a:rPr lang="en-IN" smtClean="0"/>
              <a:t>06-01-2024</a:t>
            </a:fld>
            <a:endParaRPr lang="en-IN"/>
          </a:p>
        </p:txBody>
      </p:sp>
      <p:sp>
        <p:nvSpPr>
          <p:cNvPr id="5" name="Footer Placeholder 4">
            <a:extLst>
              <a:ext uri="{FF2B5EF4-FFF2-40B4-BE49-F238E27FC236}">
                <a16:creationId xmlns:a16="http://schemas.microsoft.com/office/drawing/2014/main" id="{D6F7B22C-86C1-2693-393A-078D82F482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C82D501-D71D-2B62-AFB2-B2406386FC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8FD804-AAD9-4D87-BE95-245AA6F67155}" type="slidenum">
              <a:rPr lang="en-IN" smtClean="0"/>
              <a:t>‹#›</a:t>
            </a:fld>
            <a:endParaRPr lang="en-IN"/>
          </a:p>
        </p:txBody>
      </p:sp>
    </p:spTree>
    <p:extLst>
      <p:ext uri="{BB962C8B-B14F-4D97-AF65-F5344CB8AC3E}">
        <p14:creationId xmlns:p14="http://schemas.microsoft.com/office/powerpoint/2010/main" val="3307929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4183376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ctr" defTabSz="914400" rtl="0" eaLnBrk="1" latinLnBrk="0" hangingPunct="1">
        <a:lnSpc>
          <a:spcPct val="90000"/>
        </a:lnSpc>
        <a:spcBef>
          <a:spcPct val="0"/>
        </a:spcBef>
        <a:buNone/>
        <a:defRPr lang="en-US" sz="4400" b="1" kern="1200" dirty="0">
          <a:solidFill>
            <a:srgbClr val="C00000"/>
          </a:solidFill>
          <a:latin typeface="Times New Roman" pitchFamily="18" charset="0"/>
          <a:ea typeface="+mj-ea"/>
          <a:cs typeface="Times New Roman" pitchFamily="18" charset="0"/>
        </a:defRPr>
      </a:lvl1pPr>
    </p:titleStyle>
    <p:bodyStyle>
      <a:lvl1pPr marL="228600" indent="-228600" algn="l" defTabSz="914400" rtl="0" eaLnBrk="1" fontAlgn="base" latinLnBrk="0" hangingPunct="1">
        <a:lnSpc>
          <a:spcPct val="90000"/>
        </a:lnSpc>
        <a:spcBef>
          <a:spcPts val="1000"/>
        </a:spcBef>
        <a:buFont typeface="Arial" panose="020B0604020202020204" pitchFamily="34" charset="0"/>
        <a:buChar char="•"/>
        <a:defRPr lang="en-US" sz="2400" kern="1200" dirty="0">
          <a:solidFill>
            <a:schemeClr val="tx1"/>
          </a:solidFill>
          <a:latin typeface="Times New Roman" panose="02020603050405020304" pitchFamily="18" charset="0"/>
          <a:ea typeface="+mn-ea"/>
          <a:cs typeface="Times New Roman" panose="02020603050405020304" pitchFamily="18" charset="0"/>
        </a:defRPr>
      </a:lvl1pPr>
      <a:lvl2pPr marL="228600" indent="-228600" algn="l" defTabSz="914400" rtl="0" eaLnBrk="1" fontAlgn="base" latinLnBrk="0" hangingPunct="1">
        <a:lnSpc>
          <a:spcPct val="90000"/>
        </a:lnSpc>
        <a:spcBef>
          <a:spcPts val="1000"/>
        </a:spcBef>
        <a:buFont typeface="Arial" panose="020B0604020202020204" pitchFamily="34" charset="0"/>
        <a:buChar char="•"/>
        <a:defRPr lang="en-US" sz="2400" kern="1200" dirty="0">
          <a:solidFill>
            <a:schemeClr val="tx1"/>
          </a:solidFill>
          <a:latin typeface="Times New Roman" panose="02020603050405020304" pitchFamily="18" charset="0"/>
          <a:ea typeface="+mn-ea"/>
          <a:cs typeface="Times New Roman" panose="02020603050405020304" pitchFamily="18" charset="0"/>
        </a:defRPr>
      </a:lvl2pPr>
      <a:lvl3pPr marL="228600" indent="-228600" algn="l" defTabSz="914400" rtl="0" eaLnBrk="1" fontAlgn="base" latinLnBrk="0" hangingPunct="1">
        <a:lnSpc>
          <a:spcPct val="90000"/>
        </a:lnSpc>
        <a:spcBef>
          <a:spcPts val="1000"/>
        </a:spcBef>
        <a:buFont typeface="Arial" panose="020B0604020202020204" pitchFamily="34" charset="0"/>
        <a:buChar char="•"/>
        <a:defRPr lang="en-US" sz="2400" kern="1200" dirty="0">
          <a:solidFill>
            <a:schemeClr val="tx1"/>
          </a:solidFill>
          <a:latin typeface="Times New Roman" panose="02020603050405020304" pitchFamily="18" charset="0"/>
          <a:ea typeface="+mn-ea"/>
          <a:cs typeface="Times New Roman" panose="02020603050405020304" pitchFamily="18" charset="0"/>
        </a:defRPr>
      </a:lvl3pPr>
      <a:lvl4pPr marL="228600" indent="-228600" algn="l" defTabSz="914400" rtl="0" eaLnBrk="1" fontAlgn="base" latinLnBrk="0" hangingPunct="1">
        <a:lnSpc>
          <a:spcPct val="90000"/>
        </a:lnSpc>
        <a:spcBef>
          <a:spcPts val="1000"/>
        </a:spcBef>
        <a:buFont typeface="Arial" panose="020B0604020202020204" pitchFamily="34" charset="0"/>
        <a:buChar char="•"/>
        <a:defRPr lang="en-US" sz="2400" kern="1200" dirty="0">
          <a:solidFill>
            <a:schemeClr val="tx1"/>
          </a:solidFill>
          <a:latin typeface="Times New Roman" panose="02020603050405020304" pitchFamily="18" charset="0"/>
          <a:ea typeface="+mn-ea"/>
          <a:cs typeface="Times New Roman" panose="02020603050405020304" pitchFamily="18" charset="0"/>
        </a:defRPr>
      </a:lvl4pPr>
      <a:lvl5pPr marL="228600" indent="-228600" algn="l" defTabSz="914400" rtl="0" eaLnBrk="1" fontAlgn="base" latinLnBrk="0" hangingPunct="1">
        <a:lnSpc>
          <a:spcPct val="90000"/>
        </a:lnSpc>
        <a:spcBef>
          <a:spcPts val="1000"/>
        </a:spcBef>
        <a:buFont typeface="Arial" panose="020B0604020202020204" pitchFamily="34" charset="0"/>
        <a:buChar char="•"/>
        <a:defRPr lang="en-US" sz="2400" kern="1200" dirty="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hyperlink" Target="https://data-flair.training/blogs/advantages-and-disadvantages-of-machine-learning/" TargetMode="External"/><Relationship Id="rId7" Type="http://schemas.openxmlformats.org/officeDocument/2006/relationships/hyperlink" Target="https://www.tutorialspoint.com/seo/index.htm" TargetMode="External"/><Relationship Id="rId2" Type="http://schemas.openxmlformats.org/officeDocument/2006/relationships/hyperlink" Target="https://www.hubspot.com/hs-fs/hub/53/file-13221845-pdf/docs/ebooks/introduction-to-seo-ebook.pdf" TargetMode="External"/><Relationship Id="rId1" Type="http://schemas.openxmlformats.org/officeDocument/2006/relationships/slideLayout" Target="../slideLayouts/slideLayout13.xml"/><Relationship Id="rId6" Type="http://schemas.openxmlformats.org/officeDocument/2006/relationships/hyperlink" Target="https://www.geeksforgeeks.org/search-engine-optimization-seo-basics/" TargetMode="External"/><Relationship Id="rId5" Type="http://schemas.openxmlformats.org/officeDocument/2006/relationships/hyperlink" Target="https://youtu.be/t12u9vD-ip0?list=PLc20sA5NNOvqY8K-gtLCljTDTP6-SMruP" TargetMode="External"/><Relationship Id="rId4" Type="http://schemas.openxmlformats.org/officeDocument/2006/relationships/hyperlink" Target="https://youtu.be/xsVTqzratP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48" name="Object 47" descr="Logoof CU">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48" name="Object 47" descr="Logoof CU">
                        <a:extLst>
                          <a:ext uri="{FF2B5EF4-FFF2-40B4-BE49-F238E27FC236}">
                            <a16:creationId xmlns:a16="http://schemas.microsoft.com/office/drawing/2014/main" id="{CAD0D7B8-E462-453C-B296-CA0154FA54AE}"/>
                          </a:ext>
                        </a:extLst>
                      </p:cNvPr>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 name="Picture 29" descr="Chandigarh University"/>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085057"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TextBox 35"/>
          <p:cNvSpPr txBox="1">
            <a:spLocks noChangeArrowheads="1"/>
          </p:cNvSpPr>
          <p:nvPr/>
        </p:nvSpPr>
        <p:spPr bwMode="auto">
          <a:xfrm>
            <a:off x="6903785" y="6269779"/>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sper" panose="02000506000000020004" pitchFamily="2" charset="0"/>
                <a:ea typeface="Karla" pitchFamily="2" charset="0"/>
                <a:cs typeface="Karla" pitchFamily="2" charset="0"/>
              </a:rPr>
              <a:t>DISCOVER . </a:t>
            </a:r>
            <a:r>
              <a:rPr kumimoji="0" lang="en-US" sz="2000" b="1" i="0" u="none" strike="noStrike" kern="1200" cap="none" spc="0" normalizeH="0" baseline="0" noProof="0" dirty="0">
                <a:ln>
                  <a:noFill/>
                </a:ln>
                <a:solidFill>
                  <a:srgbClr val="C00000"/>
                </a:solidFill>
                <a:effectLst/>
                <a:uLnTx/>
                <a:uFillTx/>
                <a:latin typeface="Casper" panose="02000506000000020004" pitchFamily="2" charset="0"/>
                <a:ea typeface="Karla" pitchFamily="2" charset="0"/>
                <a:cs typeface="Karla" pitchFamily="2" charset="0"/>
              </a:rPr>
              <a:t>LEARN</a:t>
            </a:r>
            <a:r>
              <a:rPr kumimoji="0" lang="en-US" sz="2000" b="1" i="0" u="none" strike="noStrike" kern="1200" cap="none" spc="0" normalizeH="0" baseline="0" noProof="0" dirty="0">
                <a:ln>
                  <a:noFill/>
                </a:ln>
                <a:solidFill>
                  <a:prstClr val="black">
                    <a:lumMod val="65000"/>
                    <a:lumOff val="35000"/>
                  </a:prstClr>
                </a:solidFill>
                <a:effectLst/>
                <a:uLnTx/>
                <a:uFillTx/>
                <a:latin typeface="Casper" panose="02000506000000020004" pitchFamily="2" charset="0"/>
                <a:ea typeface="Karla" pitchFamily="2" charset="0"/>
                <a:cs typeface="Karla" pitchFamily="2" charset="0"/>
              </a:rPr>
              <a:t> . EMPOWER</a:t>
            </a:r>
            <a:endParaRPr kumimoji="0" lang="en-US" sz="1200" b="1" i="0" u="none" strike="noStrike" kern="1200" cap="none" spc="0" normalizeH="0" baseline="0" noProof="0" dirty="0">
              <a:ln>
                <a:noFill/>
              </a:ln>
              <a:solidFill>
                <a:prstClr val="black"/>
              </a:solidFill>
              <a:effectLst/>
              <a:uLnTx/>
              <a:uFillTx/>
              <a:latin typeface="Casper" panose="02000506000000020004" pitchFamily="2"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sper" panose="02000506000000020004" pitchFamily="2" charset="0"/>
              <a:ea typeface="+mn-ea"/>
              <a:cs typeface="+mn-cs"/>
            </a:endParaRPr>
          </a:p>
        </p:txBody>
      </p:sp>
      <p:sp>
        <p:nvSpPr>
          <p:cNvPr id="52" name="Rectangle 51"/>
          <p:cNvSpPr/>
          <p:nvPr/>
        </p:nvSpPr>
        <p:spPr>
          <a:xfrm>
            <a:off x="6885780" y="6310933"/>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p:cNvSpPr txBox="1"/>
          <p:nvPr/>
        </p:nvSpPr>
        <p:spPr>
          <a:xfrm>
            <a:off x="3871857" y="6296559"/>
            <a:ext cx="183078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26" name="TextBox 25"/>
          <p:cNvSpPr txBox="1">
            <a:spLocks noChangeArrowheads="1"/>
          </p:cNvSpPr>
          <p:nvPr/>
        </p:nvSpPr>
        <p:spPr bwMode="auto">
          <a:xfrm>
            <a:off x="2769075" y="835844"/>
            <a:ext cx="9063318" cy="855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Arial Black" panose="020B0A04020102020204" pitchFamily="34" charset="0"/>
                <a:ea typeface="Karla" pitchFamily="2" charset="0"/>
                <a:cs typeface="Karla" pitchFamily="2" charset="0"/>
              </a:rPr>
              <a:t>University Institute of Engineering</a:t>
            </a:r>
          </a:p>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Arial Black" panose="020B0A04020102020204" pitchFamily="34" charset="0"/>
                <a:ea typeface="Karla" pitchFamily="2" charset="0"/>
                <a:cs typeface="Karla" pitchFamily="2" charset="0"/>
              </a:rPr>
              <a:t>DEPARTMENT OF COMPUTER SCIENCE &amp; ENGINEERING</a:t>
            </a:r>
          </a:p>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a:lnSpc>
                <a:spcPct val="90000"/>
              </a:lnSpc>
              <a:spcAft>
                <a:spcPct val="35000"/>
              </a:spcAft>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Subject Name : </a:t>
            </a:r>
            <a:r>
              <a:rPr lang="en-US" altLang="en-US" sz="2800" dirty="0">
                <a:latin typeface="Times New Roman" panose="02020603050405020304" pitchFamily="18" charset="0"/>
                <a:ea typeface="Calibri" panose="020F0502020204030204" pitchFamily="34" charset="0"/>
                <a:cs typeface="Times New Roman" panose="02020603050405020304" pitchFamily="18" charset="0"/>
              </a:rPr>
              <a:t>SEARCH ENGINE OPTIMIZATION</a:t>
            </a:r>
          </a:p>
          <a:p>
            <a:pPr algn="ctr">
              <a:lnSpc>
                <a:spcPct val="90000"/>
              </a:lnSpc>
              <a:spcAft>
                <a:spcPct val="35000"/>
              </a:spcAft>
            </a:pPr>
            <a:r>
              <a:rPr kumimoji="0" lang="en-US"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Subject Code: </a:t>
            </a:r>
            <a:r>
              <a:rPr lang="en-US" altLang="en-US" sz="2800" dirty="0">
                <a:latin typeface="Times New Roman" panose="02020603050405020304" pitchFamily="18" charset="0"/>
                <a:ea typeface="Calibri" panose="020F0502020204030204" pitchFamily="34" charset="0"/>
                <a:cs typeface="Times New Roman" panose="02020603050405020304" pitchFamily="18" charset="0"/>
              </a:rPr>
              <a:t>20CST-463</a:t>
            </a:r>
          </a:p>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3200" b="1"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mn-ea"/>
                <a:cs typeface="Times New Roman" panose="02020603050405020304" pitchFamily="18" charset="0"/>
              </a:rPr>
              <a:t>Topic: Lecture-1.1.2</a:t>
            </a:r>
          </a:p>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3200" b="1"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mn-ea"/>
                <a:cs typeface="Times New Roman" panose="02020603050405020304" pitchFamily="18" charset="0"/>
              </a:rPr>
              <a:t>Lecture- </a:t>
            </a:r>
            <a:r>
              <a:rPr kumimoji="0" lang="en-IN" sz="3200" b="1"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mn-ea"/>
                <a:cs typeface="Times New Roman" panose="02020603050405020304" pitchFamily="18" charset="0"/>
              </a:rPr>
              <a:t>Basics Of SEO</a:t>
            </a:r>
          </a:p>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3200" b="1"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mn-ea"/>
                <a:cs typeface="Times New Roman" panose="02020603050405020304" pitchFamily="18" charset="0"/>
              </a:rPr>
              <a:t>By : Sourabh Budhiraja</a:t>
            </a:r>
          </a:p>
          <a:p>
            <a:pPr marL="0" marR="0" lvl="0" indent="0" algn="ctr" defTabSz="622300" rtl="0" eaLnBrk="1" fontAlgn="auto" latinLnBrk="0" hangingPunct="1">
              <a:lnSpc>
                <a:spcPct val="90000"/>
              </a:lnSpc>
              <a:spcBef>
                <a:spcPct val="0"/>
              </a:spcBef>
              <a:spcAft>
                <a:spcPct val="35000"/>
              </a:spcAft>
              <a:buClrTx/>
              <a:buSzTx/>
              <a:buFontTx/>
              <a:buNone/>
              <a:tabLst/>
              <a:defRPr/>
            </a:pPr>
            <a:endParaRPr kumimoji="0" lang="en-US" sz="3200" b="1"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mn-ea"/>
              <a:cs typeface="Times New Roman" panose="02020603050405020304" pitchFamily="18" charset="0"/>
            </a:endParaRPr>
          </a:p>
          <a:p>
            <a:pPr marL="0" marR="0" lvl="0" indent="0" algn="ctr" defTabSz="622300" rtl="0" eaLnBrk="1" fontAlgn="auto" latinLnBrk="0" hangingPunct="1">
              <a:lnSpc>
                <a:spcPct val="90000"/>
              </a:lnSpc>
              <a:spcBef>
                <a:spcPct val="0"/>
              </a:spcBef>
              <a:spcAft>
                <a:spcPct val="35000"/>
              </a:spcAft>
              <a:buClrTx/>
              <a:buSzTx/>
              <a:buFontTx/>
              <a:buNone/>
              <a:tabLst/>
              <a:defRPr/>
            </a:pPr>
            <a:endParaRPr kumimoji="0" lang="en-US" sz="3200" b="1"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mn-ea"/>
              <a:cs typeface="Times New Roman" panose="02020603050405020304" pitchFamily="18" charset="0"/>
            </a:endParaRPr>
          </a:p>
          <a:p>
            <a:pPr marL="0" marR="0" lvl="0" indent="0" algn="ctr" defTabSz="622300" rtl="0" eaLnBrk="1" fontAlgn="auto" latinLnBrk="0" hangingPunct="1">
              <a:lnSpc>
                <a:spcPct val="90000"/>
              </a:lnSpc>
              <a:spcBef>
                <a:spcPct val="0"/>
              </a:spcBef>
              <a:spcAft>
                <a:spcPct val="35000"/>
              </a:spcAft>
              <a:buClrTx/>
              <a:buSzTx/>
              <a:buFontTx/>
              <a:buNone/>
              <a:tabLst/>
              <a:defRPr/>
            </a:pPr>
            <a:endParaRPr kumimoji="0" lang="en-US" sz="3200" b="1"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mn-ea"/>
              <a:cs typeface="Times New Roman" panose="02020603050405020304" pitchFamily="18" charset="0"/>
            </a:endParaRPr>
          </a:p>
          <a:p>
            <a:pPr marL="0" marR="0" lvl="0" indent="0" algn="ctr" defTabSz="622300" rtl="0" eaLnBrk="1" fontAlgn="auto" latinLnBrk="0" hangingPunct="1">
              <a:lnSpc>
                <a:spcPct val="90000"/>
              </a:lnSpc>
              <a:spcBef>
                <a:spcPct val="0"/>
              </a:spcBef>
              <a:spcAft>
                <a:spcPct val="35000"/>
              </a:spcAft>
              <a:buClrTx/>
              <a:buSzTx/>
              <a:buFontTx/>
              <a:buNone/>
              <a:tabLst/>
              <a:defRPr/>
            </a:pPr>
            <a:endParaRPr kumimoji="0" lang="en-US" sz="3200" b="1"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mn-ea"/>
              <a:cs typeface="Times New Roman" panose="02020603050405020304" pitchFamily="18" charset="0"/>
            </a:endParaRPr>
          </a:p>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3200" b="1"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mn-ea"/>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Raleway ExtraBold" pitchFamily="34" charset="-52"/>
              <a:ea typeface="+mn-ea"/>
              <a:cs typeface="+mn-cs"/>
            </a:endParaRPr>
          </a:p>
        </p:txBody>
      </p:sp>
    </p:spTree>
    <p:extLst>
      <p:ext uri="{BB962C8B-B14F-4D97-AF65-F5344CB8AC3E}">
        <p14:creationId xmlns:p14="http://schemas.microsoft.com/office/powerpoint/2010/main" val="1352486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lstStyle/>
          <a:p>
            <a:r>
              <a:rPr lang="en-US" dirty="0"/>
              <a:t>Types of SEO(Cont.)</a:t>
            </a:r>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p:txBody>
          <a:bodyPr>
            <a:normAutofit/>
          </a:bodyPr>
          <a:lstStyle/>
          <a:p>
            <a:r>
              <a:rPr lang="en-US" sz="2800" b="1" dirty="0"/>
              <a:t>On-page SEO</a:t>
            </a:r>
          </a:p>
          <a:p>
            <a:r>
              <a:rPr lang="en-US" b="0" i="0" dirty="0">
                <a:effectLst/>
              </a:rPr>
              <a:t>Anything that is done inside the website is a part of On-page SEO. It’s all about </a:t>
            </a:r>
            <a:r>
              <a:rPr lang="en-US" b="1" i="0" dirty="0">
                <a:effectLst/>
              </a:rPr>
              <a:t>Keyword Optimization.</a:t>
            </a:r>
            <a:endParaRPr lang="en-US" b="0" i="0" dirty="0">
              <a:effectLst/>
            </a:endParaRPr>
          </a:p>
          <a:p>
            <a:pPr marL="0" indent="0">
              <a:buNone/>
            </a:pPr>
            <a:endParaRPr lang="en-US" dirty="0"/>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fld id="{BDCDBBEF-AA6C-4BA6-85B2-A17D7F280E38}" type="slidenum">
              <a:rPr lang="en-US" smtClean="0"/>
              <a:pPr/>
              <a:t>10</a:t>
            </a:fld>
            <a:endParaRPr lang="en-US"/>
          </a:p>
        </p:txBody>
      </p:sp>
      <p:pic>
        <p:nvPicPr>
          <p:cNvPr id="1026" name="Picture 2" descr="On-Page vs. Off-Page SEO: What's the Difference?">
            <a:extLst>
              <a:ext uri="{FF2B5EF4-FFF2-40B4-BE49-F238E27FC236}">
                <a16:creationId xmlns:a16="http://schemas.microsoft.com/office/drawing/2014/main" id="{8CE739F8-0334-977F-36A2-E24B26A346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810" y="3023129"/>
            <a:ext cx="6462945" cy="2970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7948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lstStyle/>
          <a:p>
            <a:r>
              <a:rPr lang="en-US" dirty="0"/>
              <a:t>Types of SEO (Cont.)</a:t>
            </a:r>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p:txBody>
          <a:bodyPr>
            <a:normAutofit/>
          </a:bodyPr>
          <a:lstStyle/>
          <a:p>
            <a:r>
              <a:rPr lang="en-US" sz="2800" b="1" dirty="0"/>
              <a:t>Off-page SEO</a:t>
            </a:r>
          </a:p>
          <a:p>
            <a:r>
              <a:rPr lang="en-US" b="0" i="0" dirty="0">
                <a:effectLst/>
              </a:rPr>
              <a:t>Off-page SEO is generally regulated by links. Pages with the similar type of contents are linked together. </a:t>
            </a:r>
            <a:endParaRPr lang="en-US" dirty="0"/>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fld id="{BDCDBBEF-AA6C-4BA6-85B2-A17D7F280E38}" type="slidenum">
              <a:rPr lang="en-US" smtClean="0"/>
              <a:pPr/>
              <a:t>11</a:t>
            </a:fld>
            <a:endParaRPr lang="en-US"/>
          </a:p>
        </p:txBody>
      </p:sp>
      <p:pic>
        <p:nvPicPr>
          <p:cNvPr id="6" name="Picture 5">
            <a:extLst>
              <a:ext uri="{FF2B5EF4-FFF2-40B4-BE49-F238E27FC236}">
                <a16:creationId xmlns:a16="http://schemas.microsoft.com/office/drawing/2014/main" id="{A313FFA2-EB60-4675-1F65-C4F579AB68E0}"/>
              </a:ext>
            </a:extLst>
          </p:cNvPr>
          <p:cNvPicPr>
            <a:picLocks noChangeAspect="1"/>
          </p:cNvPicPr>
          <p:nvPr/>
        </p:nvPicPr>
        <p:blipFill>
          <a:blip r:embed="rId2"/>
          <a:stretch>
            <a:fillRect/>
          </a:stretch>
        </p:blipFill>
        <p:spPr>
          <a:xfrm>
            <a:off x="1940011" y="2966654"/>
            <a:ext cx="6928781" cy="3526221"/>
          </a:xfrm>
          <a:prstGeom prst="rect">
            <a:avLst/>
          </a:prstGeom>
        </p:spPr>
      </p:pic>
    </p:spTree>
    <p:extLst>
      <p:ext uri="{BB962C8B-B14F-4D97-AF65-F5344CB8AC3E}">
        <p14:creationId xmlns:p14="http://schemas.microsoft.com/office/powerpoint/2010/main" val="4188571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IN" b="1" dirty="0">
                <a:solidFill>
                  <a:srgbClr val="C00000"/>
                </a:solidFill>
                <a:latin typeface="Times New Roman" pitchFamily="18" charset="0"/>
                <a:cs typeface="Times New Roman" pitchFamily="18" charset="0"/>
              </a:rPr>
              <a:t>References</a:t>
            </a:r>
            <a:endParaRPr lang="en-US" b="1" dirty="0"/>
          </a:p>
        </p:txBody>
      </p:sp>
      <p:sp>
        <p:nvSpPr>
          <p:cNvPr id="3" name="Content Placeholder 2">
            <a:extLst>
              <a:ext uri="{FF2B5EF4-FFF2-40B4-BE49-F238E27FC236}">
                <a16:creationId xmlns:a16="http://schemas.microsoft.com/office/drawing/2014/main" id="{2429C1C9-571A-41C5-AF2B-1FE61DD740DD}"/>
              </a:ext>
            </a:extLst>
          </p:cNvPr>
          <p:cNvSpPr>
            <a:spLocks noGrp="1"/>
          </p:cNvSpPr>
          <p:nvPr>
            <p:ph idx="1"/>
          </p:nvPr>
        </p:nvSpPr>
        <p:spPr>
          <a:xfrm>
            <a:off x="533683" y="1050925"/>
            <a:ext cx="11367407" cy="5487987"/>
          </a:xfrm>
        </p:spPr>
        <p:txBody>
          <a:bodyPr>
            <a:noAutofit/>
          </a:bodyPr>
          <a:lstStyle/>
          <a:p>
            <a:pPr marL="0" indent="0">
              <a:buNone/>
            </a:pPr>
            <a:r>
              <a:rPr lang="en-IN" sz="2000" b="1" dirty="0"/>
              <a:t>   Books and Journals-</a:t>
            </a:r>
          </a:p>
          <a:p>
            <a:r>
              <a:rPr lang="en-US" sz="1800" dirty="0">
                <a:effectLst/>
                <a:ea typeface="Calibri" panose="020F0502020204030204" pitchFamily="34" charset="0"/>
              </a:rPr>
              <a:t>Eric </a:t>
            </a:r>
            <a:r>
              <a:rPr lang="en-US" sz="1800" dirty="0" err="1">
                <a:effectLst/>
                <a:ea typeface="Calibri" panose="020F0502020204030204" pitchFamily="34" charset="0"/>
              </a:rPr>
              <a:t>Enge</a:t>
            </a:r>
            <a:r>
              <a:rPr lang="en-US" sz="1800" dirty="0">
                <a:effectLst/>
                <a:ea typeface="Calibri" panose="020F0502020204030204" pitchFamily="34" charset="0"/>
              </a:rPr>
              <a:t>, Stephan Spencer, Rand </a:t>
            </a:r>
            <a:r>
              <a:rPr lang="en-US" sz="1800" dirty="0" err="1">
                <a:effectLst/>
                <a:ea typeface="Calibri" panose="020F0502020204030204" pitchFamily="34" charset="0"/>
              </a:rPr>
              <a:t>Fishkin</a:t>
            </a:r>
            <a:r>
              <a:rPr lang="en-US" sz="1800" dirty="0">
                <a:effectLst/>
                <a:ea typeface="Calibri" panose="020F0502020204030204" pitchFamily="34" charset="0"/>
              </a:rPr>
              <a:t>, Jessie C </a:t>
            </a:r>
            <a:r>
              <a:rPr lang="en-US" sz="1800" dirty="0" err="1">
                <a:effectLst/>
                <a:ea typeface="Calibri" panose="020F0502020204030204" pitchFamily="34" charset="0"/>
              </a:rPr>
              <a:t>Stricchiola</a:t>
            </a:r>
            <a:r>
              <a:rPr lang="en-US" sz="1800" dirty="0">
                <a:effectLst/>
                <a:ea typeface="Calibri" panose="020F0502020204030204" pitchFamily="34" charset="0"/>
              </a:rPr>
              <a:t>, “The Art of SEO : Mastering Search Engine</a:t>
            </a:r>
            <a:r>
              <a:rPr lang="en-US" sz="1800" spc="-260" dirty="0">
                <a:effectLst/>
                <a:ea typeface="Calibri" panose="020F0502020204030204" pitchFamily="34" charset="0"/>
              </a:rPr>
              <a:t> </a:t>
            </a:r>
            <a:r>
              <a:rPr lang="en-US" sz="1800" dirty="0">
                <a:effectLst/>
                <a:ea typeface="Calibri" panose="020F0502020204030204" pitchFamily="34" charset="0"/>
              </a:rPr>
              <a:t>Optimization”,</a:t>
            </a:r>
            <a:r>
              <a:rPr lang="en-US" sz="1800" spc="-5" dirty="0">
                <a:effectLst/>
                <a:ea typeface="Calibri" panose="020F0502020204030204" pitchFamily="34" charset="0"/>
              </a:rPr>
              <a:t> </a:t>
            </a:r>
            <a:r>
              <a:rPr lang="en-US" sz="1800" dirty="0">
                <a:effectLst/>
                <a:ea typeface="Calibri" panose="020F0502020204030204" pitchFamily="34" charset="0"/>
              </a:rPr>
              <a:t>O'Reilly</a:t>
            </a:r>
            <a:r>
              <a:rPr lang="en-US" sz="1800" spc="-10" dirty="0">
                <a:effectLst/>
                <a:ea typeface="Calibri" panose="020F0502020204030204" pitchFamily="34" charset="0"/>
              </a:rPr>
              <a:t> </a:t>
            </a:r>
            <a:r>
              <a:rPr lang="en-US" sz="1800" dirty="0">
                <a:effectLst/>
                <a:ea typeface="Calibri" panose="020F0502020204030204" pitchFamily="34" charset="0"/>
              </a:rPr>
              <a:t>Media,</a:t>
            </a:r>
            <a:r>
              <a:rPr lang="en-US" sz="1800" spc="-10" dirty="0">
                <a:effectLst/>
                <a:ea typeface="Calibri" panose="020F0502020204030204" pitchFamily="34" charset="0"/>
              </a:rPr>
              <a:t> </a:t>
            </a:r>
            <a:r>
              <a:rPr lang="en-US" sz="1800" dirty="0">
                <a:effectLst/>
                <a:ea typeface="Calibri" panose="020F0502020204030204" pitchFamily="34" charset="0"/>
              </a:rPr>
              <a:t>October,2009.</a:t>
            </a:r>
          </a:p>
          <a:p>
            <a:r>
              <a:rPr lang="en-IN" sz="2000" dirty="0">
                <a:hlinkClick r:id="rId2"/>
              </a:rPr>
              <a:t>https://www.hubspot.com/hs-fs/hub/53/file-13221845-pdf/docs/ebooks/introduction-to-seo-ebook.pdf</a:t>
            </a:r>
            <a:endParaRPr lang="en-IN" sz="2000" dirty="0"/>
          </a:p>
          <a:p>
            <a:r>
              <a:rPr lang="en-IN" sz="2000" dirty="0"/>
              <a:t>Fhttps://www.startupgeeks.it/wp-content/uploads/2018/12/ebook-seo-sej-complete-guide-2018.pdf</a:t>
            </a:r>
          </a:p>
          <a:p>
            <a:pPr marL="0" indent="0">
              <a:buNone/>
            </a:pPr>
            <a:endParaRPr lang="en-IN" sz="2000" dirty="0"/>
          </a:p>
          <a:p>
            <a:pPr marL="0" indent="0">
              <a:buNone/>
            </a:pPr>
            <a:r>
              <a:rPr lang="en-IN" sz="2000" b="1" dirty="0"/>
              <a:t>   Video Link-</a:t>
            </a:r>
            <a:endParaRPr lang="en-IN" sz="2000" b="1" dirty="0">
              <a:hlinkClick r:id="rId3"/>
            </a:endParaRPr>
          </a:p>
          <a:p>
            <a:r>
              <a:rPr lang="en-IN" sz="2000" dirty="0">
                <a:hlinkClick r:id="rId4"/>
              </a:rPr>
              <a:t>https://youtu.be/xsVTqzratPs</a:t>
            </a:r>
            <a:endParaRPr lang="en-IN" sz="2000" dirty="0"/>
          </a:p>
          <a:p>
            <a:r>
              <a:rPr lang="en-IN" sz="2000" dirty="0">
                <a:hlinkClick r:id="rId5"/>
              </a:rPr>
              <a:t>https://youtu.be/t12u9vD-ip0?list=PLc20sA5NNOvqY8K-gtLCljTDTP6-SMruP</a:t>
            </a:r>
            <a:endParaRPr lang="en-IN" sz="2000" dirty="0"/>
          </a:p>
          <a:p>
            <a:pPr marL="0" indent="0">
              <a:buNone/>
            </a:pPr>
            <a:endParaRPr lang="en-IN" sz="2000" dirty="0"/>
          </a:p>
          <a:p>
            <a:pPr marL="0" indent="0">
              <a:buNone/>
            </a:pPr>
            <a:r>
              <a:rPr lang="en-IN" sz="2000" b="1" dirty="0"/>
              <a:t>   Web Link-</a:t>
            </a:r>
          </a:p>
          <a:p>
            <a:r>
              <a:rPr lang="en-IN" sz="2000" dirty="0">
                <a:hlinkClick r:id="rId6"/>
              </a:rPr>
              <a:t>https://www.geeksforgeeks.org/search-engine-optimization-seo-basics/</a:t>
            </a:r>
            <a:endParaRPr lang="en-IN" sz="2000" dirty="0"/>
          </a:p>
          <a:p>
            <a:r>
              <a:rPr lang="en-IN" sz="2000" dirty="0">
                <a:hlinkClick r:id="rId7"/>
              </a:rPr>
              <a:t>https://www.tutorialspoint.com/seo/index.htm</a:t>
            </a:r>
            <a:endParaRPr lang="en-IN" sz="2000" dirty="0"/>
          </a:p>
          <a:p>
            <a:pPr marL="0" indent="0">
              <a:buNone/>
            </a:pPr>
            <a:endParaRPr lang="en-IN" sz="2000" dirty="0"/>
          </a:p>
        </p:txBody>
      </p:sp>
      <p:sp>
        <p:nvSpPr>
          <p:cNvPr id="4" name="Slide Number Placeholder 3">
            <a:extLst>
              <a:ext uri="{FF2B5EF4-FFF2-40B4-BE49-F238E27FC236}">
                <a16:creationId xmlns:a16="http://schemas.microsoft.com/office/drawing/2014/main" id="{8BC20F59-2A94-47E2-B985-08CB9040875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038875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a:solidFill>
                  <a:srgbClr val="C00000"/>
                </a:solidFill>
                <a:latin typeface="Times New Roman" pitchFamily="18" charset="0"/>
                <a:cs typeface="Times New Roman" pitchFamily="18" charset="0"/>
              </a:rPr>
              <a:t>Syllabus</a:t>
            </a:r>
            <a:endParaRPr lang="en-US" b="1" dirty="0"/>
          </a:p>
        </p:txBody>
      </p:sp>
      <p:sp>
        <p:nvSpPr>
          <p:cNvPr id="3" name="Content Placeholder 2">
            <a:extLst>
              <a:ext uri="{FF2B5EF4-FFF2-40B4-BE49-F238E27FC236}">
                <a16:creationId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r>
              <a:rPr lang="en-IN" b="1" u="sng" dirty="0"/>
              <a:t>UNIT-1: Introduction to Search Engine Optimization</a:t>
            </a:r>
            <a:endParaRPr lang="en-IN" b="1" dirty="0"/>
          </a:p>
          <a:p>
            <a:pPr marL="0" indent="0">
              <a:buNone/>
            </a:pPr>
            <a:endParaRPr lang="en-IN" dirty="0"/>
          </a:p>
          <a:p>
            <a:r>
              <a:rPr lang="en-IN" b="1" dirty="0"/>
              <a:t>CHAPTER-1: Introduction to Search Engine Optimization:</a:t>
            </a:r>
          </a:p>
          <a:p>
            <a:r>
              <a:rPr lang="en-IN" dirty="0"/>
              <a:t>Understanding of search engines, Basics of SEO, Keyword Research, On-Page Optimization, Technical SEO.</a:t>
            </a:r>
          </a:p>
          <a:p>
            <a:pPr marL="0" indent="0">
              <a:buNone/>
            </a:pPr>
            <a:br>
              <a:rPr lang="en-IN" dirty="0"/>
            </a:br>
            <a:endParaRPr lang="en-IN" dirty="0"/>
          </a:p>
          <a:p>
            <a:r>
              <a:rPr lang="en-IN" b="1" dirty="0"/>
              <a:t>CHAPTER-2: Content Creation and SEO tools:</a:t>
            </a:r>
          </a:p>
          <a:p>
            <a:r>
              <a:rPr lang="en-IN" dirty="0"/>
              <a:t>Content Creation for SEO, SEO Analytics, SEO Tools, </a:t>
            </a:r>
            <a:r>
              <a:rPr lang="en-US" dirty="0"/>
              <a:t>Local SEO, SEO Ethics and Future Trends</a:t>
            </a:r>
            <a:r>
              <a:rPr lang="en-IN" dirty="0"/>
              <a:t>.</a:t>
            </a:r>
          </a:p>
          <a:p>
            <a:pPr marL="0" indent="0">
              <a:buNone/>
            </a:pPr>
            <a:br>
              <a:rPr lang="en-IN" sz="2400"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BC20F59-2A94-47E2-B985-08CB9040875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001303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a:solidFill>
                  <a:srgbClr val="C00000"/>
                </a:solidFill>
                <a:latin typeface="Times New Roman" pitchFamily="18" charset="0"/>
                <a:cs typeface="Times New Roman" pitchFamily="18" charset="0"/>
              </a:rPr>
              <a:t>CONTENTS</a:t>
            </a:r>
            <a:endParaRPr lang="en-US" b="1" dirty="0"/>
          </a:p>
        </p:txBody>
      </p:sp>
      <p:sp>
        <p:nvSpPr>
          <p:cNvPr id="3" name="Content Placeholder 2">
            <a:extLst>
              <a:ext uri="{FF2B5EF4-FFF2-40B4-BE49-F238E27FC236}">
                <a16:creationId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pPr algn="just"/>
            <a:r>
              <a:rPr lang="en-US" dirty="0"/>
              <a:t>What is Search Engine Optimization?</a:t>
            </a:r>
          </a:p>
          <a:p>
            <a:pPr algn="just"/>
            <a:r>
              <a:rPr lang="en-US" dirty="0"/>
              <a:t>Why is SEO important?</a:t>
            </a:r>
          </a:p>
          <a:p>
            <a:pPr algn="just"/>
            <a:r>
              <a:rPr lang="en-US" dirty="0"/>
              <a:t>Basic principles in the working of a Search Engine</a:t>
            </a:r>
          </a:p>
          <a:p>
            <a:pPr algn="just"/>
            <a:r>
              <a:rPr lang="en-US" dirty="0"/>
              <a:t>Do all search engines work on the same principle?</a:t>
            </a:r>
          </a:p>
          <a:p>
            <a:pPr algn="just"/>
            <a:r>
              <a:rPr lang="en-US" dirty="0"/>
              <a:t>Why is SEO important for your business?</a:t>
            </a:r>
          </a:p>
          <a:p>
            <a:pPr algn="just"/>
            <a:r>
              <a:rPr lang="en-US" dirty="0"/>
              <a:t>Types of SEO</a:t>
            </a:r>
            <a:endParaRPr lang="en-US" dirty="0">
              <a:latin typeface="Times New Roman" pitchFamily="18" charset="0"/>
              <a:cs typeface="Times New Roman" pitchFamily="18" charset="0"/>
            </a:endParaRPr>
          </a:p>
          <a:p>
            <a:pPr marL="0" indent="0" algn="just">
              <a:buNone/>
            </a:pPr>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218156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lstStyle/>
          <a:p>
            <a:r>
              <a:rPr lang="en-US" dirty="0"/>
              <a:t>What is Search Engine Optimization?</a:t>
            </a:r>
            <a:endParaRPr lang="en-IN" dirty="0"/>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p:txBody>
          <a:bodyPr/>
          <a:lstStyle/>
          <a:p>
            <a:r>
              <a:rPr lang="en-US" dirty="0"/>
              <a:t>SEO, which stands for Search Engine Optimization, is a crucial aspect of digital marketing and online visibility. It involves optimizing a website or online content to improve its visibility and ranking in search engine results pages (SERPs). </a:t>
            </a:r>
          </a:p>
          <a:p>
            <a:pPr marL="0" indent="0">
              <a:buNone/>
            </a:pPr>
            <a:endParaRPr lang="en-US" dirty="0"/>
          </a:p>
          <a:p>
            <a:pPr marL="0" indent="0">
              <a:buNone/>
            </a:pPr>
            <a:endParaRPr lang="en-IN" dirty="0"/>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fld id="{BDCDBBEF-AA6C-4BA6-85B2-A17D7F280E38}" type="slidenum">
              <a:rPr lang="en-US" smtClean="0"/>
              <a:pPr/>
              <a:t>4</a:t>
            </a:fld>
            <a:endParaRPr lang="en-US"/>
          </a:p>
        </p:txBody>
      </p:sp>
      <p:pic>
        <p:nvPicPr>
          <p:cNvPr id="6" name="Picture 5">
            <a:extLst>
              <a:ext uri="{FF2B5EF4-FFF2-40B4-BE49-F238E27FC236}">
                <a16:creationId xmlns:a16="http://schemas.microsoft.com/office/drawing/2014/main" id="{4A15AC2C-2D3E-CD90-1371-7B82E0BBCF47}"/>
              </a:ext>
            </a:extLst>
          </p:cNvPr>
          <p:cNvPicPr>
            <a:picLocks noChangeAspect="1"/>
          </p:cNvPicPr>
          <p:nvPr/>
        </p:nvPicPr>
        <p:blipFill>
          <a:blip r:embed="rId2"/>
          <a:stretch>
            <a:fillRect/>
          </a:stretch>
        </p:blipFill>
        <p:spPr>
          <a:xfrm>
            <a:off x="3893879" y="3834881"/>
            <a:ext cx="3924848" cy="2342081"/>
          </a:xfrm>
          <a:prstGeom prst="rect">
            <a:avLst/>
          </a:prstGeom>
        </p:spPr>
      </p:pic>
    </p:spTree>
    <p:extLst>
      <p:ext uri="{BB962C8B-B14F-4D97-AF65-F5344CB8AC3E}">
        <p14:creationId xmlns:p14="http://schemas.microsoft.com/office/powerpoint/2010/main" val="2639250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lstStyle/>
          <a:p>
            <a:r>
              <a:rPr lang="en-US" dirty="0"/>
              <a:t>Why is SEO important?</a:t>
            </a:r>
            <a:endParaRPr lang="en-IN" dirty="0"/>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p:txBody>
          <a:bodyPr>
            <a:normAutofit fontScale="92500" lnSpcReduction="10000"/>
          </a:bodyPr>
          <a:lstStyle/>
          <a:p>
            <a:pPr algn="just"/>
            <a:r>
              <a:rPr lang="en-US" b="1" dirty="0"/>
              <a:t>To help gain more visitors: </a:t>
            </a:r>
            <a:r>
              <a:rPr lang="en-US" dirty="0"/>
              <a:t>majority of users click on only the top 4-5 web pages appearing in search results, so it’s very important for a website to appear in the top results of a search engine.</a:t>
            </a:r>
          </a:p>
          <a:p>
            <a:pPr algn="just"/>
            <a:r>
              <a:rPr lang="en-US" b="1" dirty="0"/>
              <a:t>Important for social promotion of a website: </a:t>
            </a:r>
            <a:r>
              <a:rPr lang="en-US" dirty="0"/>
              <a:t>if a website appears in top results of a search engine such as Google, Bing, etc. then it gains instant popularity and to some extent trust of a user.</a:t>
            </a:r>
          </a:p>
          <a:p>
            <a:pPr algn="just"/>
            <a:r>
              <a:rPr lang="en-US" b="1" dirty="0"/>
              <a:t>It plays an important role in improving the business of a commercial site: </a:t>
            </a:r>
            <a:r>
              <a:rPr lang="en-US" dirty="0"/>
              <a:t>if two websites are selling the same product, for example, both Myntra and </a:t>
            </a:r>
            <a:r>
              <a:rPr lang="en-US" dirty="0" err="1"/>
              <a:t>Koovs</a:t>
            </a:r>
            <a:r>
              <a:rPr lang="en-US" dirty="0"/>
              <a:t> focus on selling fashion clothing, then the site having a better position in the search result of a search engine has chances of getting more users as compared to the other.</a:t>
            </a:r>
          </a:p>
          <a:p>
            <a:pPr algn="just"/>
            <a:r>
              <a:rPr lang="en-US" b="1" dirty="0"/>
              <a:t>Improving user experience: </a:t>
            </a:r>
            <a:r>
              <a:rPr lang="en-US" dirty="0"/>
              <a:t>SEO doesn’t focus only on improving search results but also on improving the user experience and usability of a website so that a website is more appealing to a user.</a:t>
            </a:r>
            <a:endParaRPr lang="en-IN" dirty="0"/>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3419398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lstStyle/>
          <a:p>
            <a:r>
              <a:rPr lang="en-US" dirty="0"/>
              <a:t>Basic principles in the working </a:t>
            </a:r>
            <a:br>
              <a:rPr lang="en-US" dirty="0"/>
            </a:br>
            <a:r>
              <a:rPr lang="en-US" dirty="0"/>
              <a:t>of a Search Engine</a:t>
            </a:r>
            <a:endParaRPr lang="en-IN" dirty="0"/>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p:txBody>
          <a:bodyPr>
            <a:normAutofit fontScale="92500" lnSpcReduction="20000"/>
          </a:bodyPr>
          <a:lstStyle/>
          <a:p>
            <a:pPr algn="just"/>
            <a:r>
              <a:rPr lang="en-US" b="1" dirty="0"/>
              <a:t>Crawling: </a:t>
            </a:r>
            <a:r>
              <a:rPr lang="en-US" dirty="0"/>
              <a:t>Process of fetching all the web pages linked to a website. This task is performed by a software, called a crawler or a spider (or Googlebot, in the case of Google).</a:t>
            </a:r>
          </a:p>
          <a:p>
            <a:pPr algn="just"/>
            <a:r>
              <a:rPr lang="en-US" b="1" dirty="0"/>
              <a:t>Indexing: </a:t>
            </a:r>
            <a:r>
              <a:rPr lang="en-US" dirty="0"/>
              <a:t>Process of creating index for all the fetched web pages and keeping them into a giant database from where it can later be retrieved. Essentially, the process of indexing is identifying the words and expressions that best describe the page and assigning the page to particular keywords.</a:t>
            </a:r>
          </a:p>
          <a:p>
            <a:pPr algn="just"/>
            <a:r>
              <a:rPr lang="en-US" b="1" dirty="0"/>
              <a:t>Processing: </a:t>
            </a:r>
            <a:r>
              <a:rPr lang="en-US" dirty="0"/>
              <a:t>When a search request comes, the search engine processes it, i.e. it compares the search string in the search request with the indexed pages in the database.</a:t>
            </a:r>
          </a:p>
          <a:p>
            <a:pPr algn="just"/>
            <a:r>
              <a:rPr lang="en-US" b="1" dirty="0"/>
              <a:t>Calculating Relevancy: </a:t>
            </a:r>
            <a:r>
              <a:rPr lang="en-US" dirty="0"/>
              <a:t>It is likely that more than one page contains the search string, so the search engine starts calculating the relevancy of each of the pages in its index to the search string.</a:t>
            </a:r>
          </a:p>
          <a:p>
            <a:pPr algn="just"/>
            <a:r>
              <a:rPr lang="en-US" b="1" dirty="0"/>
              <a:t>Retrieving Results: </a:t>
            </a:r>
            <a:r>
              <a:rPr lang="en-US" dirty="0"/>
              <a:t>The last step in search engine activities is retrieving the best matched results. Basically, it is nothing more than simply displaying them in the browser.</a:t>
            </a:r>
            <a:endParaRPr lang="en-IN" dirty="0"/>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2923537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lstStyle/>
          <a:p>
            <a:r>
              <a:rPr lang="en-US" dirty="0"/>
              <a:t>Do all search engines work on the same principle?</a:t>
            </a:r>
            <a:endParaRPr lang="en-IN" dirty="0"/>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p:txBody>
          <a:bodyPr>
            <a:normAutofit/>
          </a:bodyPr>
          <a:lstStyle/>
          <a:p>
            <a:pPr algn="just"/>
            <a:r>
              <a:rPr lang="en-US" dirty="0"/>
              <a:t>Although the basic principle of operation of most of the search engines is the same there are minor differences between them which lead to major changes in their results. For example, for search engines like Yahoo and Bing, on-page keyword factors are of primary importance, while for Google, links and hyperlinks are more important.</a:t>
            </a:r>
          </a:p>
          <a:p>
            <a:pPr algn="just"/>
            <a:r>
              <a:rPr lang="en-US" dirty="0"/>
              <a:t>Also, for Google, rankings of a website depend largely on their primitiveness i.e. how old a website is as compared to Yahoo which gives less or no preference to the primitiveness of the website and hence to improve the ranking of a website in different search engine, slightly different procedure needs to be followed.</a:t>
            </a:r>
            <a:endParaRPr lang="en-IN" dirty="0"/>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402811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241DE-A545-72B9-C71C-B098EA950F9E}"/>
              </a:ext>
            </a:extLst>
          </p:cNvPr>
          <p:cNvSpPr>
            <a:spLocks noGrp="1"/>
          </p:cNvSpPr>
          <p:nvPr>
            <p:ph type="title"/>
          </p:nvPr>
        </p:nvSpPr>
        <p:spPr/>
        <p:txBody>
          <a:bodyPr/>
          <a:lstStyle/>
          <a:p>
            <a:r>
              <a:rPr lang="en-US" dirty="0"/>
              <a:t>Why is SEO important for your business?</a:t>
            </a:r>
            <a:endParaRPr lang="en-IN" dirty="0"/>
          </a:p>
        </p:txBody>
      </p:sp>
      <p:sp>
        <p:nvSpPr>
          <p:cNvPr id="3" name="Content Placeholder 2">
            <a:extLst>
              <a:ext uri="{FF2B5EF4-FFF2-40B4-BE49-F238E27FC236}">
                <a16:creationId xmlns:a16="http://schemas.microsoft.com/office/drawing/2014/main" id="{D60BFCB4-ABA7-7BDB-828F-9A47A7576AF3}"/>
              </a:ext>
            </a:extLst>
          </p:cNvPr>
          <p:cNvSpPr>
            <a:spLocks noGrp="1"/>
          </p:cNvSpPr>
          <p:nvPr>
            <p:ph idx="1"/>
          </p:nvPr>
        </p:nvSpPr>
        <p:spPr/>
        <p:txBody>
          <a:bodyPr/>
          <a:lstStyle/>
          <a:p>
            <a:pPr algn="l"/>
            <a:endParaRPr lang="en-US" b="0" i="0" dirty="0">
              <a:solidFill>
                <a:srgbClr val="59595C"/>
              </a:solidFill>
              <a:effectLst/>
              <a:latin typeface="Lato" panose="020F0502020204030204" pitchFamily="34" charset="0"/>
            </a:endParaRPr>
          </a:p>
          <a:p>
            <a:pPr algn="just"/>
            <a:r>
              <a:rPr lang="en-US" b="0" i="0" dirty="0">
                <a:solidFill>
                  <a:srgbClr val="59595C"/>
                </a:solidFill>
                <a:effectLst/>
              </a:rPr>
              <a:t>SEO is one of the most powerful digital marketing strategies you can deploy to improve sales, build credibility, increase brand awareness, and gain a leg up on your competitors.</a:t>
            </a:r>
          </a:p>
          <a:p>
            <a:pPr algn="just"/>
            <a:r>
              <a:rPr lang="en-US" b="0" i="0" dirty="0">
                <a:solidFill>
                  <a:srgbClr val="59595C"/>
                </a:solidFill>
                <a:effectLst/>
              </a:rPr>
              <a:t> A solid SEO foundation not only attracts new customers but also lets you   deepen your business’s relationship with those customers because of the trust you establish with them.</a:t>
            </a:r>
          </a:p>
          <a:p>
            <a:pPr marL="0" indent="0">
              <a:buNone/>
            </a:pPr>
            <a:endParaRPr lang="en-IN" dirty="0"/>
          </a:p>
        </p:txBody>
      </p:sp>
      <p:sp>
        <p:nvSpPr>
          <p:cNvPr id="4" name="Slide Number Placeholder 3">
            <a:extLst>
              <a:ext uri="{FF2B5EF4-FFF2-40B4-BE49-F238E27FC236}">
                <a16:creationId xmlns:a16="http://schemas.microsoft.com/office/drawing/2014/main" id="{D28EEE71-7C73-9108-CEA3-ECC754107D7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227782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lstStyle/>
          <a:p>
            <a:r>
              <a:rPr lang="en-US" dirty="0"/>
              <a:t>Types of SEO</a:t>
            </a:r>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p:txBody>
          <a:bodyPr>
            <a:normAutofit/>
          </a:bodyPr>
          <a:lstStyle/>
          <a:p>
            <a:pPr marL="0" indent="0">
              <a:buNone/>
            </a:pPr>
            <a:r>
              <a:rPr lang="en-US" dirty="0"/>
              <a:t>There are two types of SEO practices that are used for this purpose:</a:t>
            </a:r>
          </a:p>
          <a:p>
            <a:pPr marL="0" indent="0">
              <a:buNone/>
            </a:pPr>
            <a:endParaRPr lang="en-US" sz="1800" dirty="0"/>
          </a:p>
          <a:p>
            <a:r>
              <a:rPr lang="en-US" dirty="0"/>
              <a:t>On-page SEO</a:t>
            </a:r>
          </a:p>
          <a:p>
            <a:r>
              <a:rPr lang="en-US" dirty="0"/>
              <a:t>Off-Page SEO</a:t>
            </a:r>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30766986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1001</Words>
  <Application>Microsoft Office PowerPoint</Application>
  <PresentationFormat>Widescreen</PresentationFormat>
  <Paragraphs>86</Paragraphs>
  <Slides>12</Slides>
  <Notes>0</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12</vt:i4>
      </vt:variant>
    </vt:vector>
  </HeadingPairs>
  <TitlesOfParts>
    <vt:vector size="23" baseType="lpstr">
      <vt:lpstr>Arial</vt:lpstr>
      <vt:lpstr>Arial Black</vt:lpstr>
      <vt:lpstr>Calibri</vt:lpstr>
      <vt:lpstr>Calibri Light</vt:lpstr>
      <vt:lpstr>Casper</vt:lpstr>
      <vt:lpstr>Lato</vt:lpstr>
      <vt:lpstr>Raleway ExtraBold</vt:lpstr>
      <vt:lpstr>Times New Roman</vt:lpstr>
      <vt:lpstr>Office Theme</vt:lpstr>
      <vt:lpstr>1_Office Theme</vt:lpstr>
      <vt:lpstr>CorelDRAW</vt:lpstr>
      <vt:lpstr>PowerPoint Presentation</vt:lpstr>
      <vt:lpstr>Syllabus</vt:lpstr>
      <vt:lpstr>CONTENTS</vt:lpstr>
      <vt:lpstr>What is Search Engine Optimization?</vt:lpstr>
      <vt:lpstr>Why is SEO important?</vt:lpstr>
      <vt:lpstr>Basic principles in the working  of a Search Engine</vt:lpstr>
      <vt:lpstr>Do all search engines work on the same principle?</vt:lpstr>
      <vt:lpstr>Why is SEO important for your business?</vt:lpstr>
      <vt:lpstr>Types of SEO</vt:lpstr>
      <vt:lpstr>Types of SEO(Cont.)</vt:lpstr>
      <vt:lpstr>Types of SEO (Cont.)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Akshita Uppal</dc:creator>
  <cp:lastModifiedBy>Sourabh Budhiraja</cp:lastModifiedBy>
  <cp:revision>2</cp:revision>
  <dcterms:created xsi:type="dcterms:W3CDTF">2023-12-20T08:56:49Z</dcterms:created>
  <dcterms:modified xsi:type="dcterms:W3CDTF">2024-01-06T15:30:52Z</dcterms:modified>
</cp:coreProperties>
</file>