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3" r:id="rId6"/>
    <p:sldId id="1144" r:id="rId7"/>
    <p:sldId id="1145" r:id="rId8"/>
    <p:sldId id="1146" r:id="rId9"/>
    <p:sldId id="1147" r:id="rId10"/>
    <p:sldId id="1148" r:id="rId11"/>
    <p:sldId id="114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25FF8-2367-42E5-8776-30319C50B8AB}" v="7" dt="2024-01-06T16:30:1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66225FF8-2367-42E5-8776-30319C50B8AB}"/>
    <pc:docChg chg="undo custSel delSld modSld">
      <pc:chgData name="Sourabh Budhiraja" userId="349627261ff1e53f" providerId="LiveId" clId="{66225FF8-2367-42E5-8776-30319C50B8AB}" dt="2024-01-06T16:31:29.061" v="432" actId="20577"/>
      <pc:docMkLst>
        <pc:docMk/>
      </pc:docMkLst>
      <pc:sldChg chg="modSp mod">
        <pc:chgData name="Sourabh Budhiraja" userId="349627261ff1e53f" providerId="LiveId" clId="{66225FF8-2367-42E5-8776-30319C50B8AB}" dt="2023-12-21T17:07:21.921" v="8" actId="6549"/>
        <pc:sldMkLst>
          <pc:docMk/>
          <pc:sldMk cId="1352486912" sldId="1024"/>
        </pc:sldMkLst>
        <pc:spChg chg="mod">
          <ac:chgData name="Sourabh Budhiraja" userId="349627261ff1e53f" providerId="LiveId" clId="{66225FF8-2367-42E5-8776-30319C50B8AB}" dt="2023-12-21T17:07:21.921" v="8" actId="6549"/>
          <ac:spMkLst>
            <pc:docMk/>
            <pc:sldMk cId="1352486912" sldId="1024"/>
            <ac:spMk id="26" creationId="{00000000-0000-0000-0000-000000000000}"/>
          </ac:spMkLst>
        </pc:spChg>
      </pc:sldChg>
      <pc:sldChg chg="modSp mod">
        <pc:chgData name="Sourabh Budhiraja" userId="349627261ff1e53f" providerId="LiveId" clId="{66225FF8-2367-42E5-8776-30319C50B8AB}" dt="2024-01-06T15:46:32.854" v="205" actId="207"/>
        <pc:sldMkLst>
          <pc:docMk/>
          <pc:sldMk cId="218156462" sldId="1107"/>
        </pc:sldMkLst>
        <pc:spChg chg="mod">
          <ac:chgData name="Sourabh Budhiraja" userId="349627261ff1e53f" providerId="LiveId" clId="{66225FF8-2367-42E5-8776-30319C50B8AB}" dt="2024-01-06T15:46:32.854" v="205" actId="207"/>
          <ac:spMkLst>
            <pc:docMk/>
            <pc:sldMk cId="218156462" sldId="1107"/>
            <ac:spMk id="3" creationId="{2429C1C9-571A-41C5-AF2B-1FE61DD740DD}"/>
          </ac:spMkLst>
        </pc:spChg>
      </pc:sldChg>
      <pc:sldChg chg="modSp mod">
        <pc:chgData name="Sourabh Budhiraja" userId="349627261ff1e53f" providerId="LiveId" clId="{66225FF8-2367-42E5-8776-30319C50B8AB}" dt="2024-01-06T15:38:20.756" v="36" actId="6549"/>
        <pc:sldMkLst>
          <pc:docMk/>
          <pc:sldMk cId="2001303778" sldId="1139"/>
        </pc:sldMkLst>
        <pc:spChg chg="mod">
          <ac:chgData name="Sourabh Budhiraja" userId="349627261ff1e53f" providerId="LiveId" clId="{66225FF8-2367-42E5-8776-30319C50B8AB}" dt="2024-01-06T15:38:20.756" v="36" actId="6549"/>
          <ac:spMkLst>
            <pc:docMk/>
            <pc:sldMk cId="2001303778" sldId="1139"/>
            <ac:spMk id="3" creationId="{2429C1C9-571A-41C5-AF2B-1FE61DD740DD}"/>
          </ac:spMkLst>
        </pc:spChg>
      </pc:sldChg>
      <pc:sldChg chg="modSp del mod">
        <pc:chgData name="Sourabh Budhiraja" userId="349627261ff1e53f" providerId="LiveId" clId="{66225FF8-2367-42E5-8776-30319C50B8AB}" dt="2024-01-06T15:39:20.280" v="41" actId="2696"/>
        <pc:sldMkLst>
          <pc:docMk/>
          <pc:sldMk cId="2639250389" sldId="1141"/>
        </pc:sldMkLst>
        <pc:spChg chg="mod">
          <ac:chgData name="Sourabh Budhiraja" userId="349627261ff1e53f" providerId="LiveId" clId="{66225FF8-2367-42E5-8776-30319C50B8AB}" dt="2023-12-21T17:10:23.057" v="18" actId="2711"/>
          <ac:spMkLst>
            <pc:docMk/>
            <pc:sldMk cId="2639250389" sldId="1141"/>
            <ac:spMk id="2" creationId="{4B0CCC43-1BCB-5E9F-72D2-BB2578D4A192}"/>
          </ac:spMkLst>
        </pc:spChg>
        <pc:spChg chg="mod">
          <ac:chgData name="Sourabh Budhiraja" userId="349627261ff1e53f" providerId="LiveId" clId="{66225FF8-2367-42E5-8776-30319C50B8AB}" dt="2023-12-21T17:09:23.701" v="11" actId="2711"/>
          <ac:spMkLst>
            <pc:docMk/>
            <pc:sldMk cId="2639250389" sldId="1141"/>
            <ac:spMk id="3" creationId="{555D4F4A-6890-BC05-803D-D4D74EAA1567}"/>
          </ac:spMkLst>
        </pc:spChg>
        <pc:picChg chg="mod">
          <ac:chgData name="Sourabh Budhiraja" userId="349627261ff1e53f" providerId="LiveId" clId="{66225FF8-2367-42E5-8776-30319C50B8AB}" dt="2023-12-21T17:09:07.399" v="10" actId="14100"/>
          <ac:picMkLst>
            <pc:docMk/>
            <pc:sldMk cId="2639250389" sldId="1141"/>
            <ac:picMk id="6" creationId="{4A15AC2C-2D3E-CD90-1371-7B82E0BBCF47}"/>
          </ac:picMkLst>
        </pc:picChg>
      </pc:sldChg>
      <pc:sldChg chg="modSp del mod">
        <pc:chgData name="Sourabh Budhiraja" userId="349627261ff1e53f" providerId="LiveId" clId="{66225FF8-2367-42E5-8776-30319C50B8AB}" dt="2024-01-06T15:39:26.304" v="42" actId="2696"/>
        <pc:sldMkLst>
          <pc:docMk/>
          <pc:sldMk cId="3419398592" sldId="1142"/>
        </pc:sldMkLst>
        <pc:spChg chg="mod">
          <ac:chgData name="Sourabh Budhiraja" userId="349627261ff1e53f" providerId="LiveId" clId="{66225FF8-2367-42E5-8776-30319C50B8AB}" dt="2023-12-21T17:11:03.612" v="20" actId="2711"/>
          <ac:spMkLst>
            <pc:docMk/>
            <pc:sldMk cId="3419398592" sldId="1142"/>
            <ac:spMk id="2" creationId="{4B0CCC43-1BCB-5E9F-72D2-BB2578D4A192}"/>
          </ac:spMkLst>
        </pc:spChg>
        <pc:spChg chg="mod">
          <ac:chgData name="Sourabh Budhiraja" userId="349627261ff1e53f" providerId="LiveId" clId="{66225FF8-2367-42E5-8776-30319C50B8AB}" dt="2023-12-21T17:10:52.169" v="19" actId="2711"/>
          <ac:spMkLst>
            <pc:docMk/>
            <pc:sldMk cId="3419398592" sldId="1142"/>
            <ac:spMk id="3" creationId="{555D4F4A-6890-BC05-803D-D4D74EAA1567}"/>
          </ac:spMkLst>
        </pc:spChg>
      </pc:sldChg>
      <pc:sldChg chg="addSp delSp modSp mod">
        <pc:chgData name="Sourabh Budhiraja" userId="349627261ff1e53f" providerId="LiveId" clId="{66225FF8-2367-42E5-8776-30319C50B8AB}" dt="2024-01-06T16:30:19.390" v="427" actId="1076"/>
        <pc:sldMkLst>
          <pc:docMk/>
          <pc:sldMk cId="4038565569" sldId="1143"/>
        </pc:sldMkLst>
        <pc:spChg chg="mod">
          <ac:chgData name="Sourabh Budhiraja" userId="349627261ff1e53f" providerId="LiveId" clId="{66225FF8-2367-42E5-8776-30319C50B8AB}" dt="2023-12-21T17:12:03.824" v="22" actId="2711"/>
          <ac:spMkLst>
            <pc:docMk/>
            <pc:sldMk cId="4038565569" sldId="1143"/>
            <ac:spMk id="2" creationId="{4B0CCC43-1BCB-5E9F-72D2-BB2578D4A192}"/>
          </ac:spMkLst>
        </pc:spChg>
        <pc:spChg chg="mod">
          <ac:chgData name="Sourabh Budhiraja" userId="349627261ff1e53f" providerId="LiveId" clId="{66225FF8-2367-42E5-8776-30319C50B8AB}" dt="2024-01-06T16:29:54.016" v="376" actId="14100"/>
          <ac:spMkLst>
            <pc:docMk/>
            <pc:sldMk cId="4038565569" sldId="1143"/>
            <ac:spMk id="3" creationId="{555D4F4A-6890-BC05-803D-D4D74EAA1567}"/>
          </ac:spMkLst>
        </pc:spChg>
        <pc:spChg chg="add del mod">
          <ac:chgData name="Sourabh Budhiraja" userId="349627261ff1e53f" providerId="LiveId" clId="{66225FF8-2367-42E5-8776-30319C50B8AB}" dt="2024-01-06T16:29:44.079" v="375"/>
          <ac:spMkLst>
            <pc:docMk/>
            <pc:sldMk cId="4038565569" sldId="1143"/>
            <ac:spMk id="7" creationId="{489EB238-B10B-BFA3-4852-E5F9D658D11C}"/>
          </ac:spMkLst>
        </pc:spChg>
        <pc:spChg chg="add mod">
          <ac:chgData name="Sourabh Budhiraja" userId="349627261ff1e53f" providerId="LiveId" clId="{66225FF8-2367-42E5-8776-30319C50B8AB}" dt="2024-01-06T16:30:10.615" v="426" actId="20577"/>
          <ac:spMkLst>
            <pc:docMk/>
            <pc:sldMk cId="4038565569" sldId="1143"/>
            <ac:spMk id="9" creationId="{D02514A6-DCD7-7FC8-FC2C-0BE199C9C08A}"/>
          </ac:spMkLst>
        </pc:spChg>
        <pc:picChg chg="mod">
          <ac:chgData name="Sourabh Budhiraja" userId="349627261ff1e53f" providerId="LiveId" clId="{66225FF8-2367-42E5-8776-30319C50B8AB}" dt="2024-01-06T16:30:19.390" v="427" actId="1076"/>
          <ac:picMkLst>
            <pc:docMk/>
            <pc:sldMk cId="4038565569" sldId="1143"/>
            <ac:picMk id="1026" creationId="{A2ECA1AA-9AD2-F6AE-A8FC-60EB8C707253}"/>
          </ac:picMkLst>
        </pc:picChg>
      </pc:sldChg>
      <pc:sldChg chg="modSp mod">
        <pc:chgData name="Sourabh Budhiraja" userId="349627261ff1e53f" providerId="LiveId" clId="{66225FF8-2367-42E5-8776-30319C50B8AB}" dt="2024-01-06T15:54:34.186" v="309" actId="20577"/>
        <pc:sldMkLst>
          <pc:docMk/>
          <pc:sldMk cId="3349609689" sldId="1144"/>
        </pc:sldMkLst>
        <pc:spChg chg="mod">
          <ac:chgData name="Sourabh Budhiraja" userId="349627261ff1e53f" providerId="LiveId" clId="{66225FF8-2367-42E5-8776-30319C50B8AB}" dt="2024-01-06T15:41:49.115" v="142"/>
          <ac:spMkLst>
            <pc:docMk/>
            <pc:sldMk cId="3349609689" sldId="1144"/>
            <ac:spMk id="2" creationId="{4B0CCC43-1BCB-5E9F-72D2-BB2578D4A192}"/>
          </ac:spMkLst>
        </pc:spChg>
        <pc:spChg chg="mod">
          <ac:chgData name="Sourabh Budhiraja" userId="349627261ff1e53f" providerId="LiveId" clId="{66225FF8-2367-42E5-8776-30319C50B8AB}" dt="2024-01-06T15:54:34.186" v="309" actId="20577"/>
          <ac:spMkLst>
            <pc:docMk/>
            <pc:sldMk cId="3349609689" sldId="1144"/>
            <ac:spMk id="3" creationId="{555D4F4A-6890-BC05-803D-D4D74EAA1567}"/>
          </ac:spMkLst>
        </pc:spChg>
      </pc:sldChg>
      <pc:sldChg chg="modSp mod">
        <pc:chgData name="Sourabh Budhiraja" userId="349627261ff1e53f" providerId="LiveId" clId="{66225FF8-2367-42E5-8776-30319C50B8AB}" dt="2024-01-06T16:24:39.102" v="348" actId="27636"/>
        <pc:sldMkLst>
          <pc:docMk/>
          <pc:sldMk cId="1554650630" sldId="1145"/>
        </pc:sldMkLst>
        <pc:spChg chg="mod">
          <ac:chgData name="Sourabh Budhiraja" userId="349627261ff1e53f" providerId="LiveId" clId="{66225FF8-2367-42E5-8776-30319C50B8AB}" dt="2024-01-06T15:41:32.720" v="141" actId="20577"/>
          <ac:spMkLst>
            <pc:docMk/>
            <pc:sldMk cId="1554650630" sldId="1145"/>
            <ac:spMk id="2" creationId="{4B0CCC43-1BCB-5E9F-72D2-BB2578D4A192}"/>
          </ac:spMkLst>
        </pc:spChg>
        <pc:spChg chg="mod">
          <ac:chgData name="Sourabh Budhiraja" userId="349627261ff1e53f" providerId="LiveId" clId="{66225FF8-2367-42E5-8776-30319C50B8AB}" dt="2024-01-06T16:24:39.102" v="348" actId="27636"/>
          <ac:spMkLst>
            <pc:docMk/>
            <pc:sldMk cId="1554650630" sldId="1145"/>
            <ac:spMk id="3" creationId="{555D4F4A-6890-BC05-803D-D4D74EAA1567}"/>
          </ac:spMkLst>
        </pc:spChg>
      </pc:sldChg>
      <pc:sldChg chg="modSp mod">
        <pc:chgData name="Sourabh Budhiraja" userId="349627261ff1e53f" providerId="LiveId" clId="{66225FF8-2367-42E5-8776-30319C50B8AB}" dt="2024-01-06T16:24:50.014" v="352" actId="27636"/>
        <pc:sldMkLst>
          <pc:docMk/>
          <pc:sldMk cId="1762864826" sldId="1146"/>
        </pc:sldMkLst>
        <pc:spChg chg="mod">
          <ac:chgData name="Sourabh Budhiraja" userId="349627261ff1e53f" providerId="LiveId" clId="{66225FF8-2367-42E5-8776-30319C50B8AB}" dt="2024-01-06T15:41:59.151" v="143"/>
          <ac:spMkLst>
            <pc:docMk/>
            <pc:sldMk cId="1762864826" sldId="1146"/>
            <ac:spMk id="2" creationId="{4B0CCC43-1BCB-5E9F-72D2-BB2578D4A192}"/>
          </ac:spMkLst>
        </pc:spChg>
        <pc:spChg chg="mod">
          <ac:chgData name="Sourabh Budhiraja" userId="349627261ff1e53f" providerId="LiveId" clId="{66225FF8-2367-42E5-8776-30319C50B8AB}" dt="2024-01-06T16:24:50.014" v="352" actId="27636"/>
          <ac:spMkLst>
            <pc:docMk/>
            <pc:sldMk cId="1762864826" sldId="1146"/>
            <ac:spMk id="3" creationId="{555D4F4A-6890-BC05-803D-D4D74EAA1567}"/>
          </ac:spMkLst>
        </pc:spChg>
      </pc:sldChg>
      <pc:sldChg chg="modSp mod">
        <pc:chgData name="Sourabh Budhiraja" userId="349627261ff1e53f" providerId="LiveId" clId="{66225FF8-2367-42E5-8776-30319C50B8AB}" dt="2024-01-06T15:42:06.978" v="144" actId="6549"/>
        <pc:sldMkLst>
          <pc:docMk/>
          <pc:sldMk cId="605031058" sldId="1147"/>
        </pc:sldMkLst>
        <pc:spChg chg="mod">
          <ac:chgData name="Sourabh Budhiraja" userId="349627261ff1e53f" providerId="LiveId" clId="{66225FF8-2367-42E5-8776-30319C50B8AB}" dt="2023-12-21T17:28:44.344" v="31" actId="2711"/>
          <ac:spMkLst>
            <pc:docMk/>
            <pc:sldMk cId="605031058" sldId="1147"/>
            <ac:spMk id="2" creationId="{4B0CCC43-1BCB-5E9F-72D2-BB2578D4A192}"/>
          </ac:spMkLst>
        </pc:spChg>
        <pc:spChg chg="mod">
          <ac:chgData name="Sourabh Budhiraja" userId="349627261ff1e53f" providerId="LiveId" clId="{66225FF8-2367-42E5-8776-30319C50B8AB}" dt="2024-01-06T15:42:06.978" v="144" actId="6549"/>
          <ac:spMkLst>
            <pc:docMk/>
            <pc:sldMk cId="605031058" sldId="1147"/>
            <ac:spMk id="3" creationId="{555D4F4A-6890-BC05-803D-D4D74EAA1567}"/>
          </ac:spMkLst>
        </pc:spChg>
      </pc:sldChg>
      <pc:sldChg chg="addSp delSp modSp mod">
        <pc:chgData name="Sourabh Budhiraja" userId="349627261ff1e53f" providerId="LiveId" clId="{66225FF8-2367-42E5-8776-30319C50B8AB}" dt="2024-01-06T16:31:29.061" v="432" actId="20577"/>
        <pc:sldMkLst>
          <pc:docMk/>
          <pc:sldMk cId="2621958439" sldId="1148"/>
        </pc:sldMkLst>
        <pc:spChg chg="mod">
          <ac:chgData name="Sourabh Budhiraja" userId="349627261ff1e53f" providerId="LiveId" clId="{66225FF8-2367-42E5-8776-30319C50B8AB}" dt="2024-01-06T15:46:04.569" v="201" actId="20577"/>
          <ac:spMkLst>
            <pc:docMk/>
            <pc:sldMk cId="2621958439" sldId="1148"/>
            <ac:spMk id="2" creationId="{4B0CCC43-1BCB-5E9F-72D2-BB2578D4A192}"/>
          </ac:spMkLst>
        </pc:spChg>
        <pc:spChg chg="del mod">
          <ac:chgData name="Sourabh Budhiraja" userId="349627261ff1e53f" providerId="LiveId" clId="{66225FF8-2367-42E5-8776-30319C50B8AB}" dt="2024-01-06T15:45:13.864" v="191"/>
          <ac:spMkLst>
            <pc:docMk/>
            <pc:sldMk cId="2621958439" sldId="1148"/>
            <ac:spMk id="3" creationId="{555D4F4A-6890-BC05-803D-D4D74EAA1567}"/>
          </ac:spMkLst>
        </pc:spChg>
        <pc:spChg chg="add mod">
          <ac:chgData name="Sourabh Budhiraja" userId="349627261ff1e53f" providerId="LiveId" clId="{66225FF8-2367-42E5-8776-30319C50B8AB}" dt="2024-01-06T16:31:29.061" v="432" actId="20577"/>
          <ac:spMkLst>
            <pc:docMk/>
            <pc:sldMk cId="2621958439" sldId="1148"/>
            <ac:spMk id="9" creationId="{53579FA1-6037-A9A7-2BB2-0BDCD06D5786}"/>
          </ac:spMkLst>
        </pc:spChg>
        <pc:picChg chg="del mod">
          <ac:chgData name="Sourabh Budhiraja" userId="349627261ff1e53f" providerId="LiveId" clId="{66225FF8-2367-42E5-8776-30319C50B8AB}" dt="2024-01-06T15:44:03.422" v="190" actId="21"/>
          <ac:picMkLst>
            <pc:docMk/>
            <pc:sldMk cId="2621958439" sldId="1148"/>
            <ac:picMk id="5" creationId="{75014B3C-7AD4-89C8-1252-186D1E168B2C}"/>
          </ac:picMkLst>
        </pc:picChg>
        <pc:picChg chg="add mod">
          <ac:chgData name="Sourabh Budhiraja" userId="349627261ff1e53f" providerId="LiveId" clId="{66225FF8-2367-42E5-8776-30319C50B8AB}" dt="2024-01-06T16:31:10.656" v="429" actId="14100"/>
          <ac:picMkLst>
            <pc:docMk/>
            <pc:sldMk cId="2621958439" sldId="1148"/>
            <ac:picMk id="6" creationId="{75014B3C-7AD4-89C8-1252-186D1E168B2C}"/>
          </ac:picMkLst>
        </pc:picChg>
      </pc:sldChg>
      <pc:sldChg chg="modSp mod">
        <pc:chgData name="Sourabh Budhiraja" userId="349627261ff1e53f" providerId="LiveId" clId="{66225FF8-2367-42E5-8776-30319C50B8AB}" dt="2023-12-21T17:42:52.191" v="33" actId="2711"/>
        <pc:sldMkLst>
          <pc:docMk/>
          <pc:sldMk cId="4038875467" sldId="1149"/>
        </pc:sldMkLst>
        <pc:spChg chg="mod">
          <ac:chgData name="Sourabh Budhiraja" userId="349627261ff1e53f" providerId="LiveId" clId="{66225FF8-2367-42E5-8776-30319C50B8AB}" dt="2023-12-21T17:42:52.191" v="33" actId="2711"/>
          <ac:spMkLst>
            <pc:docMk/>
            <pc:sldMk cId="4038875467" sldId="1149"/>
            <ac:spMk id="3" creationId="{2429C1C9-571A-41C5-AF2B-1FE61DD740DD}"/>
          </ac:spMkLst>
        </pc:spChg>
      </pc:sldChg>
      <pc:sldChg chg="del">
        <pc:chgData name="Sourabh Budhiraja" userId="349627261ff1e53f" providerId="LiveId" clId="{66225FF8-2367-42E5-8776-30319C50B8AB}" dt="2023-12-21T17:29:09.726" v="32" actId="2696"/>
        <pc:sldMkLst>
          <pc:docMk/>
          <pc:sldMk cId="2583596234" sldId="115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0856-C805-679E-1578-23A3D30D6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5E0E50-1BE9-4748-B3C8-13F0FDF02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0B88B8-3F0F-CC85-3292-E7D042C17B39}"/>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5" name="Footer Placeholder 4">
            <a:extLst>
              <a:ext uri="{FF2B5EF4-FFF2-40B4-BE49-F238E27FC236}">
                <a16:creationId xmlns:a16="http://schemas.microsoft.com/office/drawing/2014/main" id="{965F54C1-26EE-E435-4025-F9BB97BFF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37F76-8E75-38C3-4CDD-FE463E0DF8B3}"/>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134101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6180-F35B-242A-30C2-EC22023DFE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3C2EAD-8557-EC98-40AF-37A63E740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30BDF-F6E6-754A-8482-4BC6728AABC2}"/>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5" name="Footer Placeholder 4">
            <a:extLst>
              <a:ext uri="{FF2B5EF4-FFF2-40B4-BE49-F238E27FC236}">
                <a16:creationId xmlns:a16="http://schemas.microsoft.com/office/drawing/2014/main" id="{CAC69FDD-5E61-D94E-B02F-9B1F9C7A6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55B1B-AA18-6D48-D9F5-2953B751A982}"/>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86767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F7AF8-AAE0-5A03-1EE0-6F97791FEE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22B74B-D546-FAF0-37E5-6AF888FF0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05788-061A-817F-90F6-DFCB8D1E775C}"/>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5" name="Footer Placeholder 4">
            <a:extLst>
              <a:ext uri="{FF2B5EF4-FFF2-40B4-BE49-F238E27FC236}">
                <a16:creationId xmlns:a16="http://schemas.microsoft.com/office/drawing/2014/main" id="{67ED5A43-6B6E-8E67-0DA2-1D35450C3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B7CCB-08B6-08ED-15D6-AC594F84AAC6}"/>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220260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31263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008125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00686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355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8719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5666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98913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47970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14E4-96C5-CA61-2229-4F95AA70C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91871-AF0F-565C-EE35-CFC8C7ED5E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1FD3D-2419-C627-0005-538D4A51FA86}"/>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5" name="Footer Placeholder 4">
            <a:extLst>
              <a:ext uri="{FF2B5EF4-FFF2-40B4-BE49-F238E27FC236}">
                <a16:creationId xmlns:a16="http://schemas.microsoft.com/office/drawing/2014/main" id="{C9DE5CD5-6403-F1C6-2F7A-DA7460112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B45C2-302A-FF9C-18BE-FFBFA8F60B0B}"/>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297711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82937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80691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039789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1235926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512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413E-98E2-14EC-3673-FA3FDCE55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80D873-6469-DF23-A601-EECFE0B7B5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7AC97-5AE4-C842-020A-CEF549F2AEE0}"/>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5" name="Footer Placeholder 4">
            <a:extLst>
              <a:ext uri="{FF2B5EF4-FFF2-40B4-BE49-F238E27FC236}">
                <a16:creationId xmlns:a16="http://schemas.microsoft.com/office/drawing/2014/main" id="{EEFA1119-FA22-CB34-2EFF-D0E65BF57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A0A69-61AA-3227-1D2A-83D18651A7D7}"/>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77970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5B29-7BEC-1940-C645-53D7FC0FDC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F890D-7A33-A18B-4B93-E8936136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63E10B-2CAF-93CD-EDD1-FFD6CF580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17D790-EBC4-F5FF-051D-873692227A24}"/>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6" name="Footer Placeholder 5">
            <a:extLst>
              <a:ext uri="{FF2B5EF4-FFF2-40B4-BE49-F238E27FC236}">
                <a16:creationId xmlns:a16="http://schemas.microsoft.com/office/drawing/2014/main" id="{897EDC18-BB51-E986-BBF5-FB1B3447C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20B7D-657E-1D80-25FC-937E83A6AB04}"/>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39201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CEEC-501C-CDEA-B575-71C5BCA646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41A975-8F31-A9E9-8709-A11452B5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117806-06E9-69FF-D646-3D012F29E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F3E4F3-5253-AC51-BE89-FBB5DF1D1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0EC06E-DF6E-9B1C-4BCA-92B84DB00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28E945-A246-924B-E117-3DA17158486F}"/>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8" name="Footer Placeholder 7">
            <a:extLst>
              <a:ext uri="{FF2B5EF4-FFF2-40B4-BE49-F238E27FC236}">
                <a16:creationId xmlns:a16="http://schemas.microsoft.com/office/drawing/2014/main" id="{4A2F494F-829C-5C81-3DE2-18449AB433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78842B-F0AE-6DB4-5C0A-14F83D2315F8}"/>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19820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F6F0-5CFB-D347-903E-44065EC6CB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B108E4-70F7-D7CF-752E-950D02EA1018}"/>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4" name="Footer Placeholder 3">
            <a:extLst>
              <a:ext uri="{FF2B5EF4-FFF2-40B4-BE49-F238E27FC236}">
                <a16:creationId xmlns:a16="http://schemas.microsoft.com/office/drawing/2014/main" id="{910D791C-308F-242D-0166-F10D8F4A28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6949A1-6B17-368F-8FD7-4001B99C1B07}"/>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52691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EBA67-BCA4-1CDF-A906-99A7945C3AB4}"/>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3" name="Footer Placeholder 2">
            <a:extLst>
              <a:ext uri="{FF2B5EF4-FFF2-40B4-BE49-F238E27FC236}">
                <a16:creationId xmlns:a16="http://schemas.microsoft.com/office/drawing/2014/main" id="{24114B61-5EAB-CCF0-1200-2770CD37FD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5E9DC4-3722-EEA9-F892-624B2AD09817}"/>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359139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FADE-B1A5-DB98-0782-C3FA9F7AA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C2B80-9A37-5D3E-53E0-5D0097E64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DD623-7CD1-8ED1-5777-B02464689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71793-0298-40A4-3664-DD3DE233F5A7}"/>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6" name="Footer Placeholder 5">
            <a:extLst>
              <a:ext uri="{FF2B5EF4-FFF2-40B4-BE49-F238E27FC236}">
                <a16:creationId xmlns:a16="http://schemas.microsoft.com/office/drawing/2014/main" id="{59934AC9-F980-5052-6114-591DB657D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103162-3E17-C621-6E4B-6B387A2392F9}"/>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408238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90F-4D8B-85D0-F360-329BB3501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2BB6B-2222-0F84-B034-4ABA02803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42706C-5D3D-4A8B-F79F-DBFE1B995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7CC03-57AD-64DD-1612-96FE8E9F4FEF}"/>
              </a:ext>
            </a:extLst>
          </p:cNvPr>
          <p:cNvSpPr>
            <a:spLocks noGrp="1"/>
          </p:cNvSpPr>
          <p:nvPr>
            <p:ph type="dt" sz="half" idx="10"/>
          </p:nvPr>
        </p:nvSpPr>
        <p:spPr/>
        <p:txBody>
          <a:bodyPr/>
          <a:lstStyle/>
          <a:p>
            <a:fld id="{9CDE4EBA-8594-4CE3-9C3E-68270A731E46}" type="datetimeFigureOut">
              <a:rPr lang="en-IN" smtClean="0"/>
              <a:t>06-01-2024</a:t>
            </a:fld>
            <a:endParaRPr lang="en-IN"/>
          </a:p>
        </p:txBody>
      </p:sp>
      <p:sp>
        <p:nvSpPr>
          <p:cNvPr id="6" name="Footer Placeholder 5">
            <a:extLst>
              <a:ext uri="{FF2B5EF4-FFF2-40B4-BE49-F238E27FC236}">
                <a16:creationId xmlns:a16="http://schemas.microsoft.com/office/drawing/2014/main" id="{49FA6A93-95E6-9375-5434-39AE2B49F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FB7E17-ABFE-1D17-7637-91CAC623C9F1}"/>
              </a:ext>
            </a:extLst>
          </p:cNvPr>
          <p:cNvSpPr>
            <a:spLocks noGrp="1"/>
          </p:cNvSpPr>
          <p:nvPr>
            <p:ph type="sldNum" sz="quarter" idx="12"/>
          </p:nvPr>
        </p:nvSpPr>
        <p:spPr/>
        <p:txBody>
          <a:bodyPr/>
          <a:lstStyle/>
          <a:p>
            <a:fld id="{79F536C7-045F-4FEC-9799-90E39B05DA6B}" type="slidenum">
              <a:rPr lang="en-IN" smtClean="0"/>
              <a:t>‹#›</a:t>
            </a:fld>
            <a:endParaRPr lang="en-IN"/>
          </a:p>
        </p:txBody>
      </p:sp>
    </p:spTree>
    <p:extLst>
      <p:ext uri="{BB962C8B-B14F-4D97-AF65-F5344CB8AC3E}">
        <p14:creationId xmlns:p14="http://schemas.microsoft.com/office/powerpoint/2010/main" val="314103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1DE2F-C425-C891-4974-F56BDC780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CA49F-BC97-DBD1-7668-9D12229DC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D0B3AC-7418-00A1-AB0E-59B82489A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E4EBA-8594-4CE3-9C3E-68270A731E46}" type="datetimeFigureOut">
              <a:rPr lang="en-IN" smtClean="0"/>
              <a:t>06-01-2024</a:t>
            </a:fld>
            <a:endParaRPr lang="en-IN"/>
          </a:p>
        </p:txBody>
      </p:sp>
      <p:sp>
        <p:nvSpPr>
          <p:cNvPr id="5" name="Footer Placeholder 4">
            <a:extLst>
              <a:ext uri="{FF2B5EF4-FFF2-40B4-BE49-F238E27FC236}">
                <a16:creationId xmlns:a16="http://schemas.microsoft.com/office/drawing/2014/main" id="{A67AE6F4-D705-321C-17B9-53DCECEF2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7579EF-01D3-2039-432F-0EF3B802B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536C7-045F-4FEC-9799-90E39B05DA6B}" type="slidenum">
              <a:rPr lang="en-IN" smtClean="0"/>
              <a:t>‹#›</a:t>
            </a:fld>
            <a:endParaRPr lang="en-IN"/>
          </a:p>
        </p:txBody>
      </p:sp>
    </p:spTree>
    <p:extLst>
      <p:ext uri="{BB962C8B-B14F-4D97-AF65-F5344CB8AC3E}">
        <p14:creationId xmlns:p14="http://schemas.microsoft.com/office/powerpoint/2010/main" val="332032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292865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hubspot.com/hs-fs/hub/53/file-13221845-pdf/docs/ebooks/introduction-to-seo-ebook.pdf" TargetMode="External"/><Relationship Id="rId1" Type="http://schemas.openxmlformats.org/officeDocument/2006/relationships/slideLayout" Target="../slideLayouts/slideLayout13.xml"/><Relationship Id="rId6" Type="http://schemas.openxmlformats.org/officeDocument/2006/relationships/hyperlink" Target="https://www.geeksforgeeks.org/search-engine-optimization-seo-basics/" TargetMode="External"/><Relationship Id="rId5" Type="http://schemas.openxmlformats.org/officeDocument/2006/relationships/hyperlink" Target="https://youtu.be/t12u9vD-ip0?list=PLc20sA5NNOvqY8K-gtLCljTDTP6-SMruP" TargetMode="External"/><Relationship Id="rId4" Type="http://schemas.openxmlformats.org/officeDocument/2006/relationships/hyperlink" Target="https://youtu.be/xsVTqzratP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SEARCH ENGINE OPTIMIZATION</a:t>
            </a:r>
          </a:p>
          <a:p>
            <a:pPr algn="ctr">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Subject Code: 20CST-463</a:t>
            </a: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Topic: Lecture-1.1.3</a:t>
            </a: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Lecture- </a:t>
            </a:r>
            <a:r>
              <a:rPr lang="en-IN" sz="3200" b="1" dirty="0">
                <a:solidFill>
                  <a:prstClr val="black">
                    <a:lumMod val="85000"/>
                    <a:lumOff val="15000"/>
                  </a:prstClr>
                </a:solidFill>
                <a:latin typeface="Times New Roman" panose="02020603050405020304" pitchFamily="18" charset="0"/>
                <a:cs typeface="Times New Roman" panose="02020603050405020304" pitchFamily="18" charset="0"/>
              </a:rPr>
              <a:t>Keyword Research</a:t>
            </a: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By : Sourabh </a:t>
            </a:r>
            <a:r>
              <a:rPr lang="en-US" sz="3200" b="1" dirty="0" err="1">
                <a:solidFill>
                  <a:prstClr val="black">
                    <a:lumMod val="85000"/>
                    <a:lumOff val="15000"/>
                  </a:prstClr>
                </a:solidFill>
                <a:latin typeface="Times New Roman" panose="02020603050405020304" pitchFamily="18" charset="0"/>
                <a:cs typeface="Times New Roman" panose="02020603050405020304" pitchFamily="18" charset="0"/>
              </a:rPr>
              <a:t>Budhiraja</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r>
              <a:rPr lang="en-IN" sz="2000" b="1" dirty="0"/>
              <a:t>Books and Journals</a:t>
            </a:r>
          </a:p>
          <a:p>
            <a:r>
              <a:rPr lang="en-US" sz="1800" dirty="0">
                <a:effectLst/>
                <a:ea typeface="Calibri" panose="020F0502020204030204" pitchFamily="34" charset="0"/>
              </a:rPr>
              <a:t>Eric </a:t>
            </a:r>
            <a:r>
              <a:rPr lang="en-US" sz="1800" dirty="0" err="1">
                <a:effectLst/>
                <a:ea typeface="Calibri" panose="020F0502020204030204" pitchFamily="34" charset="0"/>
              </a:rPr>
              <a:t>Enge</a:t>
            </a:r>
            <a:r>
              <a:rPr lang="en-US" sz="1800" dirty="0">
                <a:effectLst/>
                <a:ea typeface="Calibri" panose="020F0502020204030204" pitchFamily="34" charset="0"/>
              </a:rPr>
              <a:t>, Stephan Spencer, Rand </a:t>
            </a:r>
            <a:r>
              <a:rPr lang="en-US" sz="1800" dirty="0" err="1">
                <a:effectLst/>
                <a:ea typeface="Calibri" panose="020F0502020204030204" pitchFamily="34" charset="0"/>
              </a:rPr>
              <a:t>Fishkin</a:t>
            </a:r>
            <a:r>
              <a:rPr lang="en-US" sz="1800" dirty="0">
                <a:effectLst/>
                <a:ea typeface="Calibri" panose="020F0502020204030204" pitchFamily="34" charset="0"/>
              </a:rPr>
              <a:t>, Jessie C </a:t>
            </a:r>
            <a:r>
              <a:rPr lang="en-US" sz="1800" dirty="0" err="1">
                <a:effectLst/>
                <a:ea typeface="Calibri" panose="020F0502020204030204" pitchFamily="34" charset="0"/>
              </a:rPr>
              <a:t>Stricchiola</a:t>
            </a:r>
            <a:r>
              <a:rPr lang="en-US" sz="1800" dirty="0">
                <a:effectLst/>
                <a:ea typeface="Calibri" panose="020F0502020204030204" pitchFamily="34" charset="0"/>
              </a:rPr>
              <a:t>, “The Art of SEO : Mastering Search Engine</a:t>
            </a:r>
            <a:r>
              <a:rPr lang="en-US" sz="1800" spc="-260" dirty="0">
                <a:effectLst/>
                <a:ea typeface="Calibri" panose="020F0502020204030204" pitchFamily="34" charset="0"/>
              </a:rPr>
              <a:t> </a:t>
            </a:r>
            <a:r>
              <a:rPr lang="en-US" sz="1800" dirty="0">
                <a:effectLst/>
                <a:ea typeface="Calibri" panose="020F0502020204030204" pitchFamily="34" charset="0"/>
              </a:rPr>
              <a:t>Optimization”,</a:t>
            </a:r>
            <a:r>
              <a:rPr lang="en-US" sz="1800" spc="-5" dirty="0">
                <a:effectLst/>
                <a:ea typeface="Calibri" panose="020F0502020204030204" pitchFamily="34" charset="0"/>
              </a:rPr>
              <a:t> </a:t>
            </a:r>
            <a:r>
              <a:rPr lang="en-US" sz="1800" dirty="0">
                <a:effectLst/>
                <a:ea typeface="Calibri" panose="020F0502020204030204" pitchFamily="34" charset="0"/>
              </a:rPr>
              <a:t>O'Reilly</a:t>
            </a:r>
            <a:r>
              <a:rPr lang="en-US" sz="1800" spc="-10" dirty="0">
                <a:effectLst/>
                <a:ea typeface="Calibri" panose="020F0502020204030204" pitchFamily="34" charset="0"/>
              </a:rPr>
              <a:t> </a:t>
            </a:r>
            <a:r>
              <a:rPr lang="en-US" sz="1800" dirty="0">
                <a:effectLst/>
                <a:ea typeface="Calibri" panose="020F0502020204030204" pitchFamily="34" charset="0"/>
              </a:rPr>
              <a:t>Media,</a:t>
            </a:r>
            <a:r>
              <a:rPr lang="en-US" sz="1800" spc="-10" dirty="0">
                <a:effectLst/>
                <a:ea typeface="Calibri" panose="020F0502020204030204" pitchFamily="34" charset="0"/>
              </a:rPr>
              <a:t> </a:t>
            </a:r>
            <a:r>
              <a:rPr lang="en-US" sz="1800" dirty="0">
                <a:effectLst/>
                <a:ea typeface="Calibri" panose="020F0502020204030204" pitchFamily="34" charset="0"/>
              </a:rPr>
              <a:t>October,2009.</a:t>
            </a:r>
          </a:p>
          <a:p>
            <a:r>
              <a:rPr lang="en-IN" sz="2000" dirty="0">
                <a:hlinkClick r:id="rId2"/>
              </a:rPr>
              <a:t>https://www.hubspot.com/hs-fs/hub/53/file-13221845-pdf/docs/ebooks/introduction-to-seo-ebook.pdf</a:t>
            </a:r>
            <a:endParaRPr lang="en-IN" sz="2000" dirty="0"/>
          </a:p>
          <a:p>
            <a:r>
              <a:rPr lang="en-IN" sz="2000" dirty="0"/>
              <a:t>Fhttps://www.startupgeeks.it/wp-content/uploads/2018/12/ebook-seo-sej-complete-guide-2018.pdf</a:t>
            </a:r>
          </a:p>
          <a:p>
            <a:pPr marL="0" indent="0">
              <a:buNone/>
            </a:pPr>
            <a:endParaRPr lang="en-IN" sz="2000" dirty="0"/>
          </a:p>
          <a:p>
            <a:r>
              <a:rPr lang="en-IN" sz="2000" b="1" dirty="0"/>
              <a:t>Video Link-</a:t>
            </a:r>
            <a:endParaRPr lang="en-IN" sz="2000" b="1" dirty="0">
              <a:hlinkClick r:id="rId3"/>
            </a:endParaRPr>
          </a:p>
          <a:p>
            <a:r>
              <a:rPr lang="en-IN" sz="2000" dirty="0">
                <a:hlinkClick r:id="rId4"/>
              </a:rPr>
              <a:t>https://youtu.be/xsVTqzratPs</a:t>
            </a:r>
            <a:endParaRPr lang="en-IN" sz="2000" dirty="0"/>
          </a:p>
          <a:p>
            <a:r>
              <a:rPr lang="en-IN" sz="2000" dirty="0">
                <a:hlinkClick r:id="rId5"/>
              </a:rPr>
              <a:t>https://youtu.be/t12u9vD-ip0?list=PLc20sA5NNOvqY8K-gtLCljTDTP6-SMruP</a:t>
            </a:r>
            <a:endParaRPr lang="en-IN" sz="2000" dirty="0"/>
          </a:p>
          <a:p>
            <a:pPr marL="0" indent="0">
              <a:buNone/>
            </a:pPr>
            <a:endParaRPr lang="en-IN" sz="2000" dirty="0"/>
          </a:p>
          <a:p>
            <a:r>
              <a:rPr lang="en-IN" sz="2000" b="1" dirty="0"/>
              <a:t>Web Link-</a:t>
            </a:r>
          </a:p>
          <a:p>
            <a:r>
              <a:rPr lang="en-IN" sz="2000" dirty="0">
                <a:hlinkClick r:id="rId6"/>
              </a:rPr>
              <a:t>https://www.geeksforgeeks.org/search-engine-optimization-seo-basics/</a:t>
            </a:r>
            <a:endParaRPr lang="en-IN" sz="2000" dirty="0"/>
          </a:p>
          <a:p>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latin typeface="Times New Roman" panose="02020603050405020304" pitchFamily="18" charset="0"/>
                <a:cs typeface="Times New Roman" panose="02020603050405020304" pitchFamily="18" charset="0"/>
              </a:rPr>
              <a:t>UNIT-1: Introduction to Search Engine Optimization</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CHAPTER-1: Introduction to Search Engine Optimization:</a:t>
            </a:r>
          </a:p>
          <a:p>
            <a:r>
              <a:rPr lang="en-IN" dirty="0">
                <a:latin typeface="Times New Roman" panose="02020603050405020304" pitchFamily="18" charset="0"/>
                <a:cs typeface="Times New Roman" panose="02020603050405020304" pitchFamily="18" charset="0"/>
              </a:rPr>
              <a:t>Understanding of search engines, Basics of SEO, Keyword Research, On-Page Optimization, Technical SEO.</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CHAPTER-2: Content Creation and SEO tools:</a:t>
            </a:r>
          </a:p>
          <a:p>
            <a:r>
              <a:rPr lang="en-IN" dirty="0">
                <a:latin typeface="Times New Roman" panose="02020603050405020304" pitchFamily="18" charset="0"/>
                <a:cs typeface="Times New Roman" panose="02020603050405020304" pitchFamily="18" charset="0"/>
              </a:rPr>
              <a:t>Content Creation for SEO, SEO Analytics, SEO Tools, </a:t>
            </a:r>
            <a:r>
              <a:rPr lang="en-US" dirty="0">
                <a:latin typeface="Times New Roman" panose="02020603050405020304" pitchFamily="18" charset="0"/>
                <a:cs typeface="Times New Roman" panose="02020603050405020304" pitchFamily="18" charset="0"/>
              </a:rPr>
              <a:t>Local SEO, SEO Ethics and Future Trends</a:t>
            </a:r>
            <a:r>
              <a:rPr lang="en-IN" dirty="0">
                <a:latin typeface="Times New Roman" panose="02020603050405020304" pitchFamily="18" charset="0"/>
                <a:cs typeface="Times New Roman" panose="02020603050405020304" pitchFamily="18" charset="0"/>
              </a:rPr>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4BF57B37-8143-27C7-684C-1469F5E84556}"/>
              </a:ext>
            </a:extLst>
          </p:cNvPr>
          <p:cNvPicPr>
            <a:picLocks noChangeAspect="1"/>
          </p:cNvPicPr>
          <p:nvPr/>
        </p:nvPicPr>
        <p:blipFill>
          <a:blip r:embed="rId2"/>
          <a:stretch>
            <a:fillRect/>
          </a:stretch>
        </p:blipFill>
        <p:spPr>
          <a:xfrm>
            <a:off x="128543" y="142005"/>
            <a:ext cx="619211" cy="1086002"/>
          </a:xfrm>
          <a:prstGeom prst="rect">
            <a:avLst/>
          </a:prstGeom>
        </p:spPr>
      </p:pic>
    </p:spTree>
    <p:extLst>
      <p:ext uri="{BB962C8B-B14F-4D97-AF65-F5344CB8AC3E}">
        <p14:creationId xmlns:p14="http://schemas.microsoft.com/office/powerpoint/2010/main" val="200130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latin typeface="Times New Roman" panose="02020603050405020304" pitchFamily="18" charset="0"/>
                <a:cs typeface="Times New Roman" panose="02020603050405020304" pitchFamily="18" charset="0"/>
              </a:rPr>
              <a:t>What is Keyword in SEO?</a:t>
            </a:r>
          </a:p>
          <a:p>
            <a:pPr algn="just"/>
            <a:r>
              <a:rPr lang="en-US" dirty="0">
                <a:latin typeface="Times New Roman" panose="02020603050405020304" pitchFamily="18" charset="0"/>
                <a:cs typeface="Times New Roman" panose="02020603050405020304" pitchFamily="18" charset="0"/>
              </a:rPr>
              <a:t>K</a:t>
            </a:r>
            <a:r>
              <a:rPr lang="en-US" i="0" dirty="0">
                <a:effectLst/>
                <a:latin typeface="Times New Roman" panose="02020603050405020304" pitchFamily="18" charset="0"/>
                <a:cs typeface="Times New Roman" panose="02020603050405020304" pitchFamily="18" charset="0"/>
              </a:rPr>
              <a:t>ey points about keywords</a:t>
            </a:r>
          </a:p>
          <a:p>
            <a:pPr algn="just"/>
            <a:r>
              <a:rPr lang="en-US" dirty="0">
                <a:latin typeface="Times New Roman" panose="02020603050405020304" pitchFamily="18" charset="0"/>
                <a:cs typeface="Times New Roman" panose="02020603050405020304" pitchFamily="18" charset="0"/>
              </a:rPr>
              <a:t>What is Keyword Research ?</a:t>
            </a:r>
          </a:p>
          <a:p>
            <a:pPr algn="just"/>
            <a:r>
              <a:rPr lang="en-IN" dirty="0">
                <a:latin typeface="Times New Roman" panose="02020603050405020304" pitchFamily="18" charset="0"/>
                <a:cs typeface="Times New Roman" panose="02020603050405020304" pitchFamily="18" charset="0"/>
              </a:rPr>
              <a:t>Step by Step guide to Keyword Research</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7F8F765F-D172-10AA-FBBA-C41208A76F5B}"/>
              </a:ext>
            </a:extLst>
          </p:cNvPr>
          <p:cNvPicPr>
            <a:picLocks noChangeAspect="1"/>
          </p:cNvPicPr>
          <p:nvPr/>
        </p:nvPicPr>
        <p:blipFill>
          <a:blip r:embed="rId2"/>
          <a:stretch>
            <a:fillRect/>
          </a:stretch>
        </p:blipFill>
        <p:spPr>
          <a:xfrm>
            <a:off x="128543" y="142006"/>
            <a:ext cx="619211" cy="1086002"/>
          </a:xfrm>
          <a:prstGeom prst="rect">
            <a:avLst/>
          </a:prstGeom>
        </p:spPr>
      </p:pic>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What is Keyword in SEO?</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838200" y="1604865"/>
            <a:ext cx="10515600" cy="4572098"/>
          </a:xfrm>
        </p:spPr>
        <p:txBody>
          <a:bodyPr>
            <a:normAutofit/>
          </a:bodyPr>
          <a:lstStyle/>
          <a:p>
            <a:pPr algn="just"/>
            <a:r>
              <a:rPr lang="en-US" dirty="0">
                <a:latin typeface="Times New Roman" panose="02020603050405020304" pitchFamily="18" charset="0"/>
                <a:cs typeface="Times New Roman" panose="02020603050405020304" pitchFamily="18" charset="0"/>
              </a:rPr>
              <a:t>In SEO (Search Engine Optimization), a keyword is a specific word or phrase that users enter into a search engine when looking for information, products, or services. Keywords are fundamental to the process of optimizing a website for search engines because search engines use these terms to determine the relevance of a web page to a user's query. </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1026" name="Picture 2" descr="Keyword Research: An In-Depth Beginner's Guide">
            <a:extLst>
              <a:ext uri="{FF2B5EF4-FFF2-40B4-BE49-F238E27FC236}">
                <a16:creationId xmlns:a16="http://schemas.microsoft.com/office/drawing/2014/main" id="{A2ECA1AA-9AD2-F6AE-A8FC-60EB8C707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716" y="4146530"/>
            <a:ext cx="8291744" cy="18292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510AC7-32A1-FD2D-0A43-DD03C47C9F82}"/>
              </a:ext>
            </a:extLst>
          </p:cNvPr>
          <p:cNvPicPr>
            <a:picLocks noChangeAspect="1"/>
          </p:cNvPicPr>
          <p:nvPr/>
        </p:nvPicPr>
        <p:blipFill>
          <a:blip r:embed="rId3"/>
          <a:stretch>
            <a:fillRect/>
          </a:stretch>
        </p:blipFill>
        <p:spPr>
          <a:xfrm>
            <a:off x="140196" y="125043"/>
            <a:ext cx="619211" cy="1086002"/>
          </a:xfrm>
          <a:prstGeom prst="rect">
            <a:avLst/>
          </a:prstGeom>
        </p:spPr>
      </p:pic>
      <p:sp>
        <p:nvSpPr>
          <p:cNvPr id="9" name="TextBox 8">
            <a:extLst>
              <a:ext uri="{FF2B5EF4-FFF2-40B4-BE49-F238E27FC236}">
                <a16:creationId xmlns:a16="http://schemas.microsoft.com/office/drawing/2014/main" id="{D02514A6-DCD7-7FC8-FC2C-0BE199C9C08A}"/>
              </a:ext>
            </a:extLst>
          </p:cNvPr>
          <p:cNvSpPr txBox="1"/>
          <p:nvPr/>
        </p:nvSpPr>
        <p:spPr>
          <a:xfrm>
            <a:off x="3048778" y="3244334"/>
            <a:ext cx="6097554" cy="313932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Fig. 1.1.3(a)</a:t>
            </a:r>
          </a:p>
        </p:txBody>
      </p:sp>
    </p:spTree>
    <p:extLst>
      <p:ext uri="{BB962C8B-B14F-4D97-AF65-F5344CB8AC3E}">
        <p14:creationId xmlns:p14="http://schemas.microsoft.com/office/powerpoint/2010/main" val="403856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K</a:t>
            </a:r>
            <a:r>
              <a:rPr lang="en-US" b="1" i="0" dirty="0">
                <a:solidFill>
                  <a:srgbClr val="C00000"/>
                </a:solidFill>
                <a:effectLst/>
                <a:latin typeface="Times New Roman" panose="02020603050405020304" pitchFamily="18" charset="0"/>
                <a:cs typeface="Times New Roman" panose="02020603050405020304" pitchFamily="18" charset="0"/>
              </a:rPr>
              <a:t>ey points about keywords(Cont.)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20000"/>
          </a:bodyPr>
          <a:lstStyle/>
          <a:p>
            <a:pPr marL="0" indent="0" algn="just">
              <a:buNone/>
            </a:pPr>
            <a:r>
              <a:rPr lang="en-US" b="1" i="0" dirty="0">
                <a:effectLst/>
                <a:latin typeface="Times New Roman" panose="02020603050405020304" pitchFamily="18" charset="0"/>
                <a:cs typeface="Times New Roman" panose="02020603050405020304" pitchFamily="18" charset="0"/>
              </a:rPr>
              <a:t>1. Relevance: </a:t>
            </a:r>
            <a:r>
              <a:rPr lang="en-US" b="0" i="0" dirty="0">
                <a:effectLst/>
                <a:latin typeface="Times New Roman" panose="02020603050405020304" pitchFamily="18" charset="0"/>
                <a:cs typeface="Times New Roman" panose="02020603050405020304" pitchFamily="18" charset="0"/>
              </a:rPr>
              <a:t>Keywords should be relevant to the content of a web page. When users search for a particular keyword, search engines aim to provide results that are most relevant to the user's query.</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2. User Intent: </a:t>
            </a:r>
            <a:r>
              <a:rPr lang="en-US" b="0" i="0" dirty="0">
                <a:effectLst/>
                <a:latin typeface="Times New Roman" panose="02020603050405020304" pitchFamily="18" charset="0"/>
                <a:cs typeface="Times New Roman" panose="02020603050405020304" pitchFamily="18" charset="0"/>
              </a:rPr>
              <a:t>Consider the intent behind a user's search. Keywords can be classified into different types based on user intent, such as informational (seeking information), navigational (looking for a specific website), and transactional (intent to make a purchase).</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3. Long-Tail Keywords: </a:t>
            </a:r>
            <a:r>
              <a:rPr lang="en-US" b="0" i="0" dirty="0">
                <a:effectLst/>
                <a:latin typeface="Times New Roman" panose="02020603050405020304" pitchFamily="18" charset="0"/>
                <a:cs typeface="Times New Roman" panose="02020603050405020304" pitchFamily="18" charset="0"/>
              </a:rPr>
              <a:t>Long-tail keywords are longer and more specific phrases that often have less search volume but can be highly targeted. They are valuable for capturing users with very specific queries.</a:t>
            </a:r>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6" name="Picture 5">
            <a:extLst>
              <a:ext uri="{FF2B5EF4-FFF2-40B4-BE49-F238E27FC236}">
                <a16:creationId xmlns:a16="http://schemas.microsoft.com/office/drawing/2014/main" id="{B26ED1AA-7957-7C7B-ABCE-72FAF24540C6}"/>
              </a:ext>
            </a:extLst>
          </p:cNvPr>
          <p:cNvPicPr>
            <a:picLocks noChangeAspect="1"/>
          </p:cNvPicPr>
          <p:nvPr/>
        </p:nvPicPr>
        <p:blipFill>
          <a:blip r:embed="rId2"/>
          <a:stretch>
            <a:fillRect/>
          </a:stretch>
        </p:blipFill>
        <p:spPr>
          <a:xfrm>
            <a:off x="122441" y="187187"/>
            <a:ext cx="619211" cy="1086002"/>
          </a:xfrm>
          <a:prstGeom prst="rect">
            <a:avLst/>
          </a:prstGeom>
        </p:spPr>
      </p:pic>
    </p:spTree>
    <p:extLst>
      <p:ext uri="{BB962C8B-B14F-4D97-AF65-F5344CB8AC3E}">
        <p14:creationId xmlns:p14="http://schemas.microsoft.com/office/powerpoint/2010/main" val="334960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K</a:t>
            </a:r>
            <a:r>
              <a:rPr lang="en-US" b="1" i="0" dirty="0">
                <a:solidFill>
                  <a:srgbClr val="C00000"/>
                </a:solidFill>
                <a:effectLst/>
                <a:latin typeface="Times New Roman" panose="02020603050405020304" pitchFamily="18" charset="0"/>
                <a:cs typeface="Times New Roman" panose="02020603050405020304" pitchFamily="18" charset="0"/>
              </a:rPr>
              <a:t>ey points about keywords(Cont.)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85000" lnSpcReduction="20000"/>
          </a:bodyPr>
          <a:lstStyle/>
          <a:p>
            <a:pPr marL="0" indent="0" algn="just">
              <a:buNone/>
            </a:pPr>
            <a:r>
              <a:rPr lang="en-US" b="1" i="0" dirty="0">
                <a:effectLst/>
                <a:latin typeface="Times New Roman" panose="02020603050405020304" pitchFamily="18" charset="0"/>
                <a:cs typeface="Times New Roman" panose="02020603050405020304" pitchFamily="18" charset="0"/>
              </a:rPr>
              <a:t>4. Competitiveness: </a:t>
            </a:r>
            <a:r>
              <a:rPr lang="en-US" b="0" i="0" dirty="0">
                <a:effectLst/>
                <a:latin typeface="Times New Roman" panose="02020603050405020304" pitchFamily="18" charset="0"/>
                <a:cs typeface="Times New Roman" panose="02020603050405020304" pitchFamily="18" charset="0"/>
              </a:rPr>
              <a:t>Some keywords are highly competitive, meaning many websites are trying to rank for them. It can be challenging for a new or small website to rank well for highly competitive keywords, so a strategic approach is important.</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5. Keyword Research: </a:t>
            </a:r>
            <a:r>
              <a:rPr lang="en-US" b="0" i="0" dirty="0">
                <a:effectLst/>
                <a:latin typeface="Times New Roman" panose="02020603050405020304" pitchFamily="18" charset="0"/>
                <a:cs typeface="Times New Roman" panose="02020603050405020304" pitchFamily="18" charset="0"/>
              </a:rPr>
              <a:t>Keyword research is the process of identifying and analyzing keywords that are relevant to a business or content. This involves understanding search volume, competition, and selecting keywords that align with the goals of the website.</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6. On-Page Optimization: </a:t>
            </a:r>
            <a:r>
              <a:rPr lang="en-US" b="0" i="0" dirty="0">
                <a:effectLst/>
                <a:latin typeface="Times New Roman" panose="02020603050405020304" pitchFamily="18" charset="0"/>
                <a:cs typeface="Times New Roman" panose="02020603050405020304" pitchFamily="18" charset="0"/>
              </a:rPr>
              <a:t>Once keywords are identified, they are strategically integrated into various elements of a web page, including the title tag, meta description, headers, and content. This on-page optimization helps search engines understand the context of the page.</a:t>
            </a:r>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2AFF6AC3-2A88-08B1-DC6F-261FA6DDB0E5}"/>
              </a:ext>
            </a:extLst>
          </p:cNvPr>
          <p:cNvPicPr>
            <a:picLocks noChangeAspect="1"/>
          </p:cNvPicPr>
          <p:nvPr/>
        </p:nvPicPr>
        <p:blipFill>
          <a:blip r:embed="rId2"/>
          <a:stretch>
            <a:fillRect/>
          </a:stretch>
        </p:blipFill>
        <p:spPr>
          <a:xfrm>
            <a:off x="113563" y="160554"/>
            <a:ext cx="619211" cy="1086002"/>
          </a:xfrm>
          <a:prstGeom prst="rect">
            <a:avLst/>
          </a:prstGeom>
        </p:spPr>
      </p:pic>
    </p:spTree>
    <p:extLst>
      <p:ext uri="{BB962C8B-B14F-4D97-AF65-F5344CB8AC3E}">
        <p14:creationId xmlns:p14="http://schemas.microsoft.com/office/powerpoint/2010/main" val="155465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K</a:t>
            </a:r>
            <a:r>
              <a:rPr lang="en-US" b="1" i="0" dirty="0">
                <a:solidFill>
                  <a:srgbClr val="C00000"/>
                </a:solidFill>
                <a:effectLst/>
                <a:latin typeface="Times New Roman" panose="02020603050405020304" pitchFamily="18" charset="0"/>
                <a:cs typeface="Times New Roman" panose="02020603050405020304" pitchFamily="18" charset="0"/>
              </a:rPr>
              <a:t>ey points about keywords(Cont.)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20000"/>
          </a:bodyPr>
          <a:lstStyle/>
          <a:p>
            <a:pPr marL="0" indent="0" algn="just">
              <a:buNone/>
            </a:pPr>
            <a:r>
              <a:rPr lang="en-US" b="1" i="0" dirty="0">
                <a:effectLst/>
                <a:latin typeface="Times New Roman" panose="02020603050405020304" pitchFamily="18" charset="0"/>
                <a:cs typeface="Times New Roman" panose="02020603050405020304" pitchFamily="18" charset="0"/>
              </a:rPr>
              <a:t>7. Content Creation: </a:t>
            </a:r>
            <a:r>
              <a:rPr lang="en-US" b="0" i="0" dirty="0">
                <a:effectLst/>
                <a:latin typeface="Times New Roman" panose="02020603050405020304" pitchFamily="18" charset="0"/>
                <a:cs typeface="Times New Roman" panose="02020603050405020304" pitchFamily="18" charset="0"/>
              </a:rPr>
              <a:t>Creating high-quality, relevant content around targeted keywords is essential. Content that aligns with user intent and provides value is more likely to rank well in search results.</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8. Tracking and Analysis: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Monitoring the performance of keywords is crucial. Webmasters use tools like Google Analytics or other SEO software to track how well their website ranks for specific keywords, the amount of traffic generated, and user behavior.</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9. Dynamic Nature:</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SEO landscape evolves, and user behavior changes. Regularly updating keyword strategies based on shifts in industry trends, user preferences, and search engine algorithms is important for ongoing success.</a:t>
            </a:r>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id="{26A0F59B-D880-4A2A-36FE-68ECEC4CB20A}"/>
              </a:ext>
            </a:extLst>
          </p:cNvPr>
          <p:cNvPicPr>
            <a:picLocks noChangeAspect="1"/>
          </p:cNvPicPr>
          <p:nvPr/>
        </p:nvPicPr>
        <p:blipFill>
          <a:blip r:embed="rId2"/>
          <a:stretch>
            <a:fillRect/>
          </a:stretch>
        </p:blipFill>
        <p:spPr>
          <a:xfrm>
            <a:off x="122441" y="160554"/>
            <a:ext cx="619211" cy="1086002"/>
          </a:xfrm>
          <a:prstGeom prst="rect">
            <a:avLst/>
          </a:prstGeom>
        </p:spPr>
      </p:pic>
    </p:spTree>
    <p:extLst>
      <p:ext uri="{BB962C8B-B14F-4D97-AF65-F5344CB8AC3E}">
        <p14:creationId xmlns:p14="http://schemas.microsoft.com/office/powerpoint/2010/main" val="176286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What is Keyword Research ?</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Keyword research in SEO is the process of identifying and analyzing the specific words and phrases that users enter into search engines when looking for information, products, or services. It is a fundamental aspect of search engine optimization as it helps website owners understand what their target audience is searching for and allows them to optimize their content accordingly. Effective keyword research is crucial for improving a website's visibility in search engine results and attracting the right audience.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C5F8E40A-B8AB-71BA-6962-E1088E10205E}"/>
              </a:ext>
            </a:extLst>
          </p:cNvPr>
          <p:cNvPicPr>
            <a:picLocks noChangeAspect="1"/>
          </p:cNvPicPr>
          <p:nvPr/>
        </p:nvPicPr>
        <p:blipFill>
          <a:blip r:embed="rId2"/>
          <a:stretch>
            <a:fillRect/>
          </a:stretch>
        </p:blipFill>
        <p:spPr>
          <a:xfrm>
            <a:off x="104685" y="151677"/>
            <a:ext cx="619211" cy="1086002"/>
          </a:xfrm>
          <a:prstGeom prst="rect">
            <a:avLst/>
          </a:prstGeom>
        </p:spPr>
      </p:pic>
    </p:spTree>
    <p:extLst>
      <p:ext uri="{BB962C8B-B14F-4D97-AF65-F5344CB8AC3E}">
        <p14:creationId xmlns:p14="http://schemas.microsoft.com/office/powerpoint/2010/main" val="60503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Step by Step guide to Keyword Research</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7" name="Picture 6">
            <a:extLst>
              <a:ext uri="{FF2B5EF4-FFF2-40B4-BE49-F238E27FC236}">
                <a16:creationId xmlns:a16="http://schemas.microsoft.com/office/drawing/2014/main" id="{3FB5840B-F542-CD96-CBA3-40E7C30CA49A}"/>
              </a:ext>
            </a:extLst>
          </p:cNvPr>
          <p:cNvPicPr>
            <a:picLocks noChangeAspect="1"/>
          </p:cNvPicPr>
          <p:nvPr/>
        </p:nvPicPr>
        <p:blipFill>
          <a:blip r:embed="rId2"/>
          <a:stretch>
            <a:fillRect/>
          </a:stretch>
        </p:blipFill>
        <p:spPr>
          <a:xfrm>
            <a:off x="109495" y="107288"/>
            <a:ext cx="619211" cy="1086002"/>
          </a:xfrm>
          <a:prstGeom prst="rect">
            <a:avLst/>
          </a:prstGeom>
        </p:spPr>
      </p:pic>
      <p:pic>
        <p:nvPicPr>
          <p:cNvPr id="6" name="Content Placeholder 5">
            <a:extLst>
              <a:ext uri="{FF2B5EF4-FFF2-40B4-BE49-F238E27FC236}">
                <a16:creationId xmlns:a16="http://schemas.microsoft.com/office/drawing/2014/main" id="{75014B3C-7AD4-89C8-1252-186D1E168B2C}"/>
              </a:ext>
            </a:extLst>
          </p:cNvPr>
          <p:cNvPicPr>
            <a:picLocks noGrp="1" noChangeAspect="1"/>
          </p:cNvPicPr>
          <p:nvPr>
            <p:ph idx="1"/>
          </p:nvPr>
        </p:nvPicPr>
        <p:blipFill rotWithShape="1">
          <a:blip r:embed="rId3"/>
          <a:srcRect t="14571" b="9537"/>
          <a:stretch/>
        </p:blipFill>
        <p:spPr bwMode="auto">
          <a:xfrm>
            <a:off x="1539551" y="1690689"/>
            <a:ext cx="9442579" cy="3497132"/>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53579FA1-6037-A9A7-2BB2-0BDCD06D5786}"/>
              </a:ext>
            </a:extLst>
          </p:cNvPr>
          <p:cNvSpPr txBox="1"/>
          <p:nvPr/>
        </p:nvSpPr>
        <p:spPr>
          <a:xfrm>
            <a:off x="5045529" y="5587419"/>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1.1.3(b)</a:t>
            </a:r>
            <a:endParaRPr lang="en-US" dirty="0"/>
          </a:p>
        </p:txBody>
      </p:sp>
    </p:spTree>
    <p:extLst>
      <p:ext uri="{BB962C8B-B14F-4D97-AF65-F5344CB8AC3E}">
        <p14:creationId xmlns:p14="http://schemas.microsoft.com/office/powerpoint/2010/main" val="262195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841</Words>
  <Application>Microsoft Office PowerPoint</Application>
  <PresentationFormat>Widescreen</PresentationFormat>
  <Paragraphs>87</Paragraphs>
  <Slides>10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Arial</vt:lpstr>
      <vt:lpstr>Arial Black</vt:lpstr>
      <vt:lpstr>Calibri</vt:lpstr>
      <vt:lpstr>Calibri Light</vt:lpstr>
      <vt:lpstr>Casper</vt:lpstr>
      <vt:lpstr>Raleway ExtraBold</vt:lpstr>
      <vt:lpstr>Times New Roman</vt:lpstr>
      <vt:lpstr>Office Theme</vt:lpstr>
      <vt:lpstr>1_Office Theme</vt:lpstr>
      <vt:lpstr>CorelDRAW</vt:lpstr>
      <vt:lpstr>PowerPoint Presentation</vt:lpstr>
      <vt:lpstr>Syllabus</vt:lpstr>
      <vt:lpstr>CONTENTS</vt:lpstr>
      <vt:lpstr>What is Keyword in SEO?</vt:lpstr>
      <vt:lpstr>Key points about keywords(Cont.)</vt:lpstr>
      <vt:lpstr>Key points about keywords(Cont.)</vt:lpstr>
      <vt:lpstr>Key points about keywords(Cont.)</vt:lpstr>
      <vt:lpstr>What is Keyword Research ?</vt:lpstr>
      <vt:lpstr>Step by Step guide to Keyword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1</cp:revision>
  <dcterms:created xsi:type="dcterms:W3CDTF">2023-12-20T09:40:50Z</dcterms:created>
  <dcterms:modified xsi:type="dcterms:W3CDTF">2024-01-06T16:31:31Z</dcterms:modified>
</cp:coreProperties>
</file>