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1024" r:id="rId3"/>
    <p:sldId id="1139" r:id="rId4"/>
    <p:sldId id="1107" r:id="rId5"/>
    <p:sldId id="1141" r:id="rId6"/>
    <p:sldId id="1151" r:id="rId7"/>
    <p:sldId id="1152" r:id="rId8"/>
    <p:sldId id="1153" r:id="rId9"/>
    <p:sldId id="1154" r:id="rId10"/>
    <p:sldId id="1155" r:id="rId11"/>
    <p:sldId id="1161" r:id="rId12"/>
    <p:sldId id="1156" r:id="rId13"/>
    <p:sldId id="1157" r:id="rId14"/>
    <p:sldId id="1162" r:id="rId15"/>
    <p:sldId id="1158" r:id="rId16"/>
    <p:sldId id="1159" r:id="rId17"/>
    <p:sldId id="1160" r:id="rId18"/>
    <p:sldId id="114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microsoft.com/office/2016/11/relationships/changesInfo" Target="changesInfos/changesInfo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ourabh Budhiraja" userId="349627261ff1e53f" providerId="LiveId" clId="{4424FA24-7AE7-4835-A4FC-BDDB52D7AC0E}"/>
    <pc:docChg chg="custSel addSld delSld modSld">
      <pc:chgData name="Sourabh Budhiraja" userId="349627261ff1e53f" providerId="LiveId" clId="{4424FA24-7AE7-4835-A4FC-BDDB52D7AC0E}" dt="2024-01-06T16:58:21.005" v="256" actId="20577"/>
      <pc:docMkLst>
        <pc:docMk/>
      </pc:docMkLst>
      <pc:sldChg chg="modSp mod">
        <pc:chgData name="Sourabh Budhiraja" userId="349627261ff1e53f" providerId="LiveId" clId="{4424FA24-7AE7-4835-A4FC-BDDB52D7AC0E}" dt="2024-01-06T16:49:42.649" v="242" actId="20577"/>
        <pc:sldMkLst>
          <pc:docMk/>
          <pc:sldMk cId="1352486912" sldId="1024"/>
        </pc:sldMkLst>
        <pc:spChg chg="mod">
          <ac:chgData name="Sourabh Budhiraja" userId="349627261ff1e53f" providerId="LiveId" clId="{4424FA24-7AE7-4835-A4FC-BDDB52D7AC0E}" dt="2024-01-06T16:49:42.649" v="242" actId="20577"/>
          <ac:spMkLst>
            <pc:docMk/>
            <pc:sldMk cId="1352486912" sldId="1024"/>
            <ac:spMk id="26" creationId="{00000000-0000-0000-0000-000000000000}"/>
          </ac:spMkLst>
        </pc:spChg>
      </pc:sldChg>
      <pc:sldChg chg="modSp mod">
        <pc:chgData name="Sourabh Budhiraja" userId="349627261ff1e53f" providerId="LiveId" clId="{4424FA24-7AE7-4835-A4FC-BDDB52D7AC0E}" dt="2024-01-06T16:48:22.074" v="232" actId="20577"/>
        <pc:sldMkLst>
          <pc:docMk/>
          <pc:sldMk cId="218156462" sldId="1107"/>
        </pc:sldMkLst>
        <pc:spChg chg="mod">
          <ac:chgData name="Sourabh Budhiraja" userId="349627261ff1e53f" providerId="LiveId" clId="{4424FA24-7AE7-4835-A4FC-BDDB52D7AC0E}" dt="2024-01-06T16:48:22.074" v="232" actId="20577"/>
          <ac:spMkLst>
            <pc:docMk/>
            <pc:sldMk cId="218156462" sldId="1107"/>
            <ac:spMk id="3" creationId="{2429C1C9-571A-41C5-AF2B-1FE61DD740DD}"/>
          </ac:spMkLst>
        </pc:spChg>
      </pc:sldChg>
      <pc:sldChg chg="modSp mod">
        <pc:chgData name="Sourabh Budhiraja" userId="349627261ff1e53f" providerId="LiveId" clId="{4424FA24-7AE7-4835-A4FC-BDDB52D7AC0E}" dt="2024-01-06T16:37:29.604" v="87"/>
        <pc:sldMkLst>
          <pc:docMk/>
          <pc:sldMk cId="2001303778" sldId="1139"/>
        </pc:sldMkLst>
        <pc:spChg chg="mod">
          <ac:chgData name="Sourabh Budhiraja" userId="349627261ff1e53f" providerId="LiveId" clId="{4424FA24-7AE7-4835-A4FC-BDDB52D7AC0E}" dt="2024-01-06T16:37:29.604" v="87"/>
          <ac:spMkLst>
            <pc:docMk/>
            <pc:sldMk cId="2001303778" sldId="1139"/>
            <ac:spMk id="3" creationId="{2429C1C9-571A-41C5-AF2B-1FE61DD740DD}"/>
          </ac:spMkLst>
        </pc:spChg>
      </pc:sldChg>
      <pc:sldChg chg="addSp modSp mod">
        <pc:chgData name="Sourabh Budhiraja" userId="349627261ff1e53f" providerId="LiveId" clId="{4424FA24-7AE7-4835-A4FC-BDDB52D7AC0E}" dt="2024-01-06T16:49:15.658" v="240" actId="20577"/>
        <pc:sldMkLst>
          <pc:docMk/>
          <pc:sldMk cId="2639250389" sldId="1141"/>
        </pc:sldMkLst>
        <pc:spChg chg="mod">
          <ac:chgData name="Sourabh Budhiraja" userId="349627261ff1e53f" providerId="LiveId" clId="{4424FA24-7AE7-4835-A4FC-BDDB52D7AC0E}" dt="2024-01-06T16:37:58.533" v="91" actId="20577"/>
          <ac:spMkLst>
            <pc:docMk/>
            <pc:sldMk cId="2639250389" sldId="1141"/>
            <ac:spMk id="2" creationId="{4B0CCC43-1BCB-5E9F-72D2-BB2578D4A192}"/>
          </ac:spMkLst>
        </pc:spChg>
        <pc:spChg chg="mod">
          <ac:chgData name="Sourabh Budhiraja" userId="349627261ff1e53f" providerId="LiveId" clId="{4424FA24-7AE7-4835-A4FC-BDDB52D7AC0E}" dt="2024-01-06T16:39:24.074" v="109" actId="123"/>
          <ac:spMkLst>
            <pc:docMk/>
            <pc:sldMk cId="2639250389" sldId="1141"/>
            <ac:spMk id="3" creationId="{555D4F4A-6890-BC05-803D-D4D74EAA1567}"/>
          </ac:spMkLst>
        </pc:spChg>
        <pc:spChg chg="add mod">
          <ac:chgData name="Sourabh Budhiraja" userId="349627261ff1e53f" providerId="LiveId" clId="{4424FA24-7AE7-4835-A4FC-BDDB52D7AC0E}" dt="2024-01-06T16:49:15.658" v="240" actId="20577"/>
          <ac:spMkLst>
            <pc:docMk/>
            <pc:sldMk cId="2639250389" sldId="1141"/>
            <ac:spMk id="6" creationId="{D407F1D7-0F10-0464-EA2C-1F91A6B0D893}"/>
          </ac:spMkLst>
        </pc:spChg>
        <pc:picChg chg="mod">
          <ac:chgData name="Sourabh Budhiraja" userId="349627261ff1e53f" providerId="LiveId" clId="{4424FA24-7AE7-4835-A4FC-BDDB52D7AC0E}" dt="2024-01-06T16:48:52.677" v="233" actId="14100"/>
          <ac:picMkLst>
            <pc:docMk/>
            <pc:sldMk cId="2639250389" sldId="1141"/>
            <ac:picMk id="7" creationId="{2CA99382-3689-F124-FC7B-6CB349812A3F}"/>
          </ac:picMkLst>
        </pc:picChg>
      </pc:sldChg>
      <pc:sldChg chg="modSp mod">
        <pc:chgData name="Sourabh Budhiraja" userId="349627261ff1e53f" providerId="LiveId" clId="{4424FA24-7AE7-4835-A4FC-BDDB52D7AC0E}" dt="2024-01-06T16:58:21.005" v="256" actId="20577"/>
        <pc:sldMkLst>
          <pc:docMk/>
          <pc:sldMk cId="4038875467" sldId="1149"/>
        </pc:sldMkLst>
        <pc:spChg chg="mod">
          <ac:chgData name="Sourabh Budhiraja" userId="349627261ff1e53f" providerId="LiveId" clId="{4424FA24-7AE7-4835-A4FC-BDDB52D7AC0E}" dt="2024-01-06T16:58:21.005" v="256" actId="20577"/>
          <ac:spMkLst>
            <pc:docMk/>
            <pc:sldMk cId="4038875467" sldId="1149"/>
            <ac:spMk id="3" creationId="{2429C1C9-571A-41C5-AF2B-1FE61DD740DD}"/>
          </ac:spMkLst>
        </pc:spChg>
      </pc:sldChg>
      <pc:sldChg chg="del">
        <pc:chgData name="Sourabh Budhiraja" userId="349627261ff1e53f" providerId="LiveId" clId="{4424FA24-7AE7-4835-A4FC-BDDB52D7AC0E}" dt="2023-12-21T17:39:27.217" v="84" actId="2696"/>
        <pc:sldMkLst>
          <pc:docMk/>
          <pc:sldMk cId="2583596234" sldId="1150"/>
        </pc:sldMkLst>
      </pc:sldChg>
      <pc:sldChg chg="modSp mod">
        <pc:chgData name="Sourabh Budhiraja" userId="349627261ff1e53f" providerId="LiveId" clId="{4424FA24-7AE7-4835-A4FC-BDDB52D7AC0E}" dt="2024-01-06T16:40:16.780" v="144" actId="20577"/>
        <pc:sldMkLst>
          <pc:docMk/>
          <pc:sldMk cId="229792403" sldId="1151"/>
        </pc:sldMkLst>
        <pc:spChg chg="mod">
          <ac:chgData name="Sourabh Budhiraja" userId="349627261ff1e53f" providerId="LiveId" clId="{4424FA24-7AE7-4835-A4FC-BDDB52D7AC0E}" dt="2024-01-06T16:40:16.780" v="144" actId="20577"/>
          <ac:spMkLst>
            <pc:docMk/>
            <pc:sldMk cId="229792403" sldId="1151"/>
            <ac:spMk id="2" creationId="{4B0CCC43-1BCB-5E9F-72D2-BB2578D4A192}"/>
          </ac:spMkLst>
        </pc:spChg>
        <pc:spChg chg="mod">
          <ac:chgData name="Sourabh Budhiraja" userId="349627261ff1e53f" providerId="LiveId" clId="{4424FA24-7AE7-4835-A4FC-BDDB52D7AC0E}" dt="2023-12-21T17:31:05.266" v="15" actId="2711"/>
          <ac:spMkLst>
            <pc:docMk/>
            <pc:sldMk cId="229792403" sldId="1151"/>
            <ac:spMk id="3" creationId="{555D4F4A-6890-BC05-803D-D4D74EAA1567}"/>
          </ac:spMkLst>
        </pc:spChg>
      </pc:sldChg>
      <pc:sldChg chg="modSp mod">
        <pc:chgData name="Sourabh Budhiraja" userId="349627261ff1e53f" providerId="LiveId" clId="{4424FA24-7AE7-4835-A4FC-BDDB52D7AC0E}" dt="2024-01-06T16:41:05.423" v="151" actId="20577"/>
        <pc:sldMkLst>
          <pc:docMk/>
          <pc:sldMk cId="1355612355" sldId="1152"/>
        </pc:sldMkLst>
        <pc:spChg chg="mod">
          <ac:chgData name="Sourabh Budhiraja" userId="349627261ff1e53f" providerId="LiveId" clId="{4424FA24-7AE7-4835-A4FC-BDDB52D7AC0E}" dt="2024-01-06T16:41:05.423" v="151" actId="20577"/>
          <ac:spMkLst>
            <pc:docMk/>
            <pc:sldMk cId="1355612355" sldId="1152"/>
            <ac:spMk id="2" creationId="{4B0CCC43-1BCB-5E9F-72D2-BB2578D4A192}"/>
          </ac:spMkLst>
        </pc:spChg>
        <pc:spChg chg="mod">
          <ac:chgData name="Sourabh Budhiraja" userId="349627261ff1e53f" providerId="LiveId" clId="{4424FA24-7AE7-4835-A4FC-BDDB52D7AC0E}" dt="2023-12-21T17:32:38.779" v="29" actId="2711"/>
          <ac:spMkLst>
            <pc:docMk/>
            <pc:sldMk cId="1355612355" sldId="1152"/>
            <ac:spMk id="3" creationId="{555D4F4A-6890-BC05-803D-D4D74EAA1567}"/>
          </ac:spMkLst>
        </pc:spChg>
      </pc:sldChg>
      <pc:sldChg chg="modSp mod">
        <pc:chgData name="Sourabh Budhiraja" userId="349627261ff1e53f" providerId="LiveId" clId="{4424FA24-7AE7-4835-A4FC-BDDB52D7AC0E}" dt="2024-01-06T16:41:34.018" v="152"/>
        <pc:sldMkLst>
          <pc:docMk/>
          <pc:sldMk cId="3400301807" sldId="1153"/>
        </pc:sldMkLst>
        <pc:spChg chg="mod">
          <ac:chgData name="Sourabh Budhiraja" userId="349627261ff1e53f" providerId="LiveId" clId="{4424FA24-7AE7-4835-A4FC-BDDB52D7AC0E}" dt="2024-01-06T16:41:34.018" v="152"/>
          <ac:spMkLst>
            <pc:docMk/>
            <pc:sldMk cId="3400301807" sldId="1153"/>
            <ac:spMk id="2" creationId="{4B0CCC43-1BCB-5E9F-72D2-BB2578D4A192}"/>
          </ac:spMkLst>
        </pc:spChg>
        <pc:spChg chg="mod">
          <ac:chgData name="Sourabh Budhiraja" userId="349627261ff1e53f" providerId="LiveId" clId="{4424FA24-7AE7-4835-A4FC-BDDB52D7AC0E}" dt="2023-12-21T17:33:39.691" v="32" actId="2711"/>
          <ac:spMkLst>
            <pc:docMk/>
            <pc:sldMk cId="3400301807" sldId="1153"/>
            <ac:spMk id="3" creationId="{555D4F4A-6890-BC05-803D-D4D74EAA1567}"/>
          </ac:spMkLst>
        </pc:spChg>
      </pc:sldChg>
      <pc:sldChg chg="modSp mod">
        <pc:chgData name="Sourabh Budhiraja" userId="349627261ff1e53f" providerId="LiveId" clId="{4424FA24-7AE7-4835-A4FC-BDDB52D7AC0E}" dt="2024-01-06T16:41:46.344" v="153"/>
        <pc:sldMkLst>
          <pc:docMk/>
          <pc:sldMk cId="139275223" sldId="1154"/>
        </pc:sldMkLst>
        <pc:spChg chg="mod">
          <ac:chgData name="Sourabh Budhiraja" userId="349627261ff1e53f" providerId="LiveId" clId="{4424FA24-7AE7-4835-A4FC-BDDB52D7AC0E}" dt="2024-01-06T16:41:46.344" v="153"/>
          <ac:spMkLst>
            <pc:docMk/>
            <pc:sldMk cId="139275223" sldId="1154"/>
            <ac:spMk id="2" creationId="{4B0CCC43-1BCB-5E9F-72D2-BB2578D4A192}"/>
          </ac:spMkLst>
        </pc:spChg>
        <pc:spChg chg="mod">
          <ac:chgData name="Sourabh Budhiraja" userId="349627261ff1e53f" providerId="LiveId" clId="{4424FA24-7AE7-4835-A4FC-BDDB52D7AC0E}" dt="2023-12-21T17:34:14.656" v="33" actId="2711"/>
          <ac:spMkLst>
            <pc:docMk/>
            <pc:sldMk cId="139275223" sldId="1154"/>
            <ac:spMk id="3" creationId="{555D4F4A-6890-BC05-803D-D4D74EAA1567}"/>
          </ac:spMkLst>
        </pc:spChg>
      </pc:sldChg>
      <pc:sldChg chg="modSp mod">
        <pc:chgData name="Sourabh Budhiraja" userId="349627261ff1e53f" providerId="LiveId" clId="{4424FA24-7AE7-4835-A4FC-BDDB52D7AC0E}" dt="2024-01-06T16:44:04.895" v="165" actId="27636"/>
        <pc:sldMkLst>
          <pc:docMk/>
          <pc:sldMk cId="135130591" sldId="1155"/>
        </pc:sldMkLst>
        <pc:spChg chg="mod">
          <ac:chgData name="Sourabh Budhiraja" userId="349627261ff1e53f" providerId="LiveId" clId="{4424FA24-7AE7-4835-A4FC-BDDB52D7AC0E}" dt="2024-01-06T16:41:56.270" v="154"/>
          <ac:spMkLst>
            <pc:docMk/>
            <pc:sldMk cId="135130591" sldId="1155"/>
            <ac:spMk id="2" creationId="{4B0CCC43-1BCB-5E9F-72D2-BB2578D4A192}"/>
          </ac:spMkLst>
        </pc:spChg>
        <pc:spChg chg="mod">
          <ac:chgData name="Sourabh Budhiraja" userId="349627261ff1e53f" providerId="LiveId" clId="{4424FA24-7AE7-4835-A4FC-BDDB52D7AC0E}" dt="2024-01-06T16:44:04.895" v="165" actId="27636"/>
          <ac:spMkLst>
            <pc:docMk/>
            <pc:sldMk cId="135130591" sldId="1155"/>
            <ac:spMk id="3" creationId="{555D4F4A-6890-BC05-803D-D4D74EAA1567}"/>
          </ac:spMkLst>
        </pc:spChg>
      </pc:sldChg>
      <pc:sldChg chg="modSp mod">
        <pc:chgData name="Sourabh Budhiraja" userId="349627261ff1e53f" providerId="LiveId" clId="{4424FA24-7AE7-4835-A4FC-BDDB52D7AC0E}" dt="2024-01-06T16:45:45.902" v="175" actId="27636"/>
        <pc:sldMkLst>
          <pc:docMk/>
          <pc:sldMk cId="1504344636" sldId="1156"/>
        </pc:sldMkLst>
        <pc:spChg chg="mod">
          <ac:chgData name="Sourabh Budhiraja" userId="349627261ff1e53f" providerId="LiveId" clId="{4424FA24-7AE7-4835-A4FC-BDDB52D7AC0E}" dt="2024-01-06T16:42:53.453" v="157"/>
          <ac:spMkLst>
            <pc:docMk/>
            <pc:sldMk cId="1504344636" sldId="1156"/>
            <ac:spMk id="2" creationId="{4B0CCC43-1BCB-5E9F-72D2-BB2578D4A192}"/>
          </ac:spMkLst>
        </pc:spChg>
        <pc:spChg chg="mod">
          <ac:chgData name="Sourabh Budhiraja" userId="349627261ff1e53f" providerId="LiveId" clId="{4424FA24-7AE7-4835-A4FC-BDDB52D7AC0E}" dt="2024-01-06T16:45:45.902" v="175" actId="27636"/>
          <ac:spMkLst>
            <pc:docMk/>
            <pc:sldMk cId="1504344636" sldId="1156"/>
            <ac:spMk id="3" creationId="{555D4F4A-6890-BC05-803D-D4D74EAA1567}"/>
          </ac:spMkLst>
        </pc:spChg>
      </pc:sldChg>
      <pc:sldChg chg="modSp mod">
        <pc:chgData name="Sourabh Budhiraja" userId="349627261ff1e53f" providerId="LiveId" clId="{4424FA24-7AE7-4835-A4FC-BDDB52D7AC0E}" dt="2024-01-06T16:46:35.165" v="189" actId="27636"/>
        <pc:sldMkLst>
          <pc:docMk/>
          <pc:sldMk cId="91359806" sldId="1157"/>
        </pc:sldMkLst>
        <pc:spChg chg="mod">
          <ac:chgData name="Sourabh Budhiraja" userId="349627261ff1e53f" providerId="LiveId" clId="{4424FA24-7AE7-4835-A4FC-BDDB52D7AC0E}" dt="2024-01-06T16:42:47.100" v="156"/>
          <ac:spMkLst>
            <pc:docMk/>
            <pc:sldMk cId="91359806" sldId="1157"/>
            <ac:spMk id="2" creationId="{4B0CCC43-1BCB-5E9F-72D2-BB2578D4A192}"/>
          </ac:spMkLst>
        </pc:spChg>
        <pc:spChg chg="mod">
          <ac:chgData name="Sourabh Budhiraja" userId="349627261ff1e53f" providerId="LiveId" clId="{4424FA24-7AE7-4835-A4FC-BDDB52D7AC0E}" dt="2024-01-06T16:46:35.165" v="189" actId="27636"/>
          <ac:spMkLst>
            <pc:docMk/>
            <pc:sldMk cId="91359806" sldId="1157"/>
            <ac:spMk id="3" creationId="{555D4F4A-6890-BC05-803D-D4D74EAA1567}"/>
          </ac:spMkLst>
        </pc:spChg>
      </pc:sldChg>
      <pc:sldChg chg="modSp mod">
        <pc:chgData name="Sourabh Budhiraja" userId="349627261ff1e53f" providerId="LiveId" clId="{4424FA24-7AE7-4835-A4FC-BDDB52D7AC0E}" dt="2024-01-06T16:42:38.932" v="155"/>
        <pc:sldMkLst>
          <pc:docMk/>
          <pc:sldMk cId="3468202857" sldId="1158"/>
        </pc:sldMkLst>
        <pc:spChg chg="mod">
          <ac:chgData name="Sourabh Budhiraja" userId="349627261ff1e53f" providerId="LiveId" clId="{4424FA24-7AE7-4835-A4FC-BDDB52D7AC0E}" dt="2024-01-06T16:42:38.932" v="155"/>
          <ac:spMkLst>
            <pc:docMk/>
            <pc:sldMk cId="3468202857" sldId="1158"/>
            <ac:spMk id="2" creationId="{4B0CCC43-1BCB-5E9F-72D2-BB2578D4A192}"/>
          </ac:spMkLst>
        </pc:spChg>
        <pc:spChg chg="mod">
          <ac:chgData name="Sourabh Budhiraja" userId="349627261ff1e53f" providerId="LiveId" clId="{4424FA24-7AE7-4835-A4FC-BDDB52D7AC0E}" dt="2023-12-21T17:37:18.755" v="59" actId="2711"/>
          <ac:spMkLst>
            <pc:docMk/>
            <pc:sldMk cId="3468202857" sldId="1158"/>
            <ac:spMk id="3" creationId="{555D4F4A-6890-BC05-803D-D4D74EAA1567}"/>
          </ac:spMkLst>
        </pc:spChg>
      </pc:sldChg>
      <pc:sldChg chg="modSp mod">
        <pc:chgData name="Sourabh Budhiraja" userId="349627261ff1e53f" providerId="LiveId" clId="{4424FA24-7AE7-4835-A4FC-BDDB52D7AC0E}" dt="2023-12-21T17:38:01.497" v="62" actId="2711"/>
        <pc:sldMkLst>
          <pc:docMk/>
          <pc:sldMk cId="2800842902" sldId="1159"/>
        </pc:sldMkLst>
        <pc:spChg chg="mod">
          <ac:chgData name="Sourabh Budhiraja" userId="349627261ff1e53f" providerId="LiveId" clId="{4424FA24-7AE7-4835-A4FC-BDDB52D7AC0E}" dt="2023-12-21T17:37:48.576" v="61" actId="2711"/>
          <ac:spMkLst>
            <pc:docMk/>
            <pc:sldMk cId="2800842902" sldId="1159"/>
            <ac:spMk id="2" creationId="{4B0CCC43-1BCB-5E9F-72D2-BB2578D4A192}"/>
          </ac:spMkLst>
        </pc:spChg>
        <pc:spChg chg="mod">
          <ac:chgData name="Sourabh Budhiraja" userId="349627261ff1e53f" providerId="LiveId" clId="{4424FA24-7AE7-4835-A4FC-BDDB52D7AC0E}" dt="2023-12-21T17:38:01.497" v="62" actId="2711"/>
          <ac:spMkLst>
            <pc:docMk/>
            <pc:sldMk cId="2800842902" sldId="1159"/>
            <ac:spMk id="3" creationId="{555D4F4A-6890-BC05-803D-D4D74EAA1567}"/>
          </ac:spMkLst>
        </pc:spChg>
      </pc:sldChg>
      <pc:sldChg chg="modSp mod">
        <pc:chgData name="Sourabh Budhiraja" userId="349627261ff1e53f" providerId="LiveId" clId="{4424FA24-7AE7-4835-A4FC-BDDB52D7AC0E}" dt="2024-01-06T16:47:29.976" v="222" actId="20577"/>
        <pc:sldMkLst>
          <pc:docMk/>
          <pc:sldMk cId="1030108950" sldId="1160"/>
        </pc:sldMkLst>
        <pc:spChg chg="mod">
          <ac:chgData name="Sourabh Budhiraja" userId="349627261ff1e53f" providerId="LiveId" clId="{4424FA24-7AE7-4835-A4FC-BDDB52D7AC0E}" dt="2024-01-06T16:43:07.721" v="160" actId="20577"/>
          <ac:spMkLst>
            <pc:docMk/>
            <pc:sldMk cId="1030108950" sldId="1160"/>
            <ac:spMk id="2" creationId="{4B0CCC43-1BCB-5E9F-72D2-BB2578D4A192}"/>
          </ac:spMkLst>
        </pc:spChg>
        <pc:spChg chg="mod">
          <ac:chgData name="Sourabh Budhiraja" userId="349627261ff1e53f" providerId="LiveId" clId="{4424FA24-7AE7-4835-A4FC-BDDB52D7AC0E}" dt="2024-01-06T16:47:29.976" v="222" actId="20577"/>
          <ac:spMkLst>
            <pc:docMk/>
            <pc:sldMk cId="1030108950" sldId="1160"/>
            <ac:spMk id="3" creationId="{555D4F4A-6890-BC05-803D-D4D74EAA1567}"/>
          </ac:spMkLst>
        </pc:spChg>
      </pc:sldChg>
      <pc:sldChg chg="modSp add mod">
        <pc:chgData name="Sourabh Budhiraja" userId="349627261ff1e53f" providerId="LiveId" clId="{4424FA24-7AE7-4835-A4FC-BDDB52D7AC0E}" dt="2024-01-06T16:44:47.213" v="170" actId="6549"/>
        <pc:sldMkLst>
          <pc:docMk/>
          <pc:sldMk cId="2803430714" sldId="1161"/>
        </pc:sldMkLst>
        <pc:spChg chg="mod">
          <ac:chgData name="Sourabh Budhiraja" userId="349627261ff1e53f" providerId="LiveId" clId="{4424FA24-7AE7-4835-A4FC-BDDB52D7AC0E}" dt="2024-01-06T16:44:47.213" v="170" actId="6549"/>
          <ac:spMkLst>
            <pc:docMk/>
            <pc:sldMk cId="2803430714" sldId="1161"/>
            <ac:spMk id="3" creationId="{555D4F4A-6890-BC05-803D-D4D74EAA1567}"/>
          </ac:spMkLst>
        </pc:spChg>
      </pc:sldChg>
      <pc:sldChg chg="modSp add del mod">
        <pc:chgData name="Sourabh Budhiraja" userId="349627261ff1e53f" providerId="LiveId" clId="{4424FA24-7AE7-4835-A4FC-BDDB52D7AC0E}" dt="2024-01-06T16:45:53.135" v="176" actId="47"/>
        <pc:sldMkLst>
          <pc:docMk/>
          <pc:sldMk cId="3752623007" sldId="1162"/>
        </pc:sldMkLst>
        <pc:spChg chg="mod">
          <ac:chgData name="Sourabh Budhiraja" userId="349627261ff1e53f" providerId="LiveId" clId="{4424FA24-7AE7-4835-A4FC-BDDB52D7AC0E}" dt="2024-01-06T16:45:19.828" v="173" actId="27636"/>
          <ac:spMkLst>
            <pc:docMk/>
            <pc:sldMk cId="3752623007" sldId="1162"/>
            <ac:spMk id="3" creationId="{555D4F4A-6890-BC05-803D-D4D74EAA1567}"/>
          </ac:spMkLst>
        </pc:spChg>
      </pc:sldChg>
      <pc:sldChg chg="modSp add mod">
        <pc:chgData name="Sourabh Budhiraja" userId="349627261ff1e53f" providerId="LiveId" clId="{4424FA24-7AE7-4835-A4FC-BDDB52D7AC0E}" dt="2024-01-06T16:46:45.080" v="191" actId="27636"/>
        <pc:sldMkLst>
          <pc:docMk/>
          <pc:sldMk cId="4074117483" sldId="1162"/>
        </pc:sldMkLst>
        <pc:spChg chg="mod">
          <ac:chgData name="Sourabh Budhiraja" userId="349627261ff1e53f" providerId="LiveId" clId="{4424FA24-7AE7-4835-A4FC-BDDB52D7AC0E}" dt="2024-01-06T16:46:45.080" v="191" actId="27636"/>
          <ac:spMkLst>
            <pc:docMk/>
            <pc:sldMk cId="4074117483" sldId="1162"/>
            <ac:spMk id="3" creationId="{555D4F4A-6890-BC05-803D-D4D74EAA1567}"/>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476C4-4548-D5B0-F193-963F34D2F64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D9F4474-EFBE-EB46-9C93-64642B078A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C2B2C8E-99AB-82FB-F517-DDE89B1B7454}"/>
              </a:ext>
            </a:extLst>
          </p:cNvPr>
          <p:cNvSpPr>
            <a:spLocks noGrp="1"/>
          </p:cNvSpPr>
          <p:nvPr>
            <p:ph type="dt" sz="half" idx="10"/>
          </p:nvPr>
        </p:nvSpPr>
        <p:spPr/>
        <p:txBody>
          <a:bodyPr/>
          <a:lstStyle/>
          <a:p>
            <a:fld id="{D535548B-9DCA-44BE-BD0A-1E4F4FB21F0C}" type="datetimeFigureOut">
              <a:rPr lang="en-IN" smtClean="0"/>
              <a:t>06-01-2024</a:t>
            </a:fld>
            <a:endParaRPr lang="en-IN"/>
          </a:p>
        </p:txBody>
      </p:sp>
      <p:sp>
        <p:nvSpPr>
          <p:cNvPr id="5" name="Footer Placeholder 4">
            <a:extLst>
              <a:ext uri="{FF2B5EF4-FFF2-40B4-BE49-F238E27FC236}">
                <a16:creationId xmlns:a16="http://schemas.microsoft.com/office/drawing/2014/main" id="{291120A0-7270-2CA4-9203-F1D9FCCE92C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C78B003-590E-07D7-6CB6-4A5BD9D63377}"/>
              </a:ext>
            </a:extLst>
          </p:cNvPr>
          <p:cNvSpPr>
            <a:spLocks noGrp="1"/>
          </p:cNvSpPr>
          <p:nvPr>
            <p:ph type="sldNum" sz="quarter" idx="12"/>
          </p:nvPr>
        </p:nvSpPr>
        <p:spPr/>
        <p:txBody>
          <a:bodyPr/>
          <a:lstStyle/>
          <a:p>
            <a:fld id="{DD1A7789-7000-4106-BDDD-636E6C2F9533}" type="slidenum">
              <a:rPr lang="en-IN" smtClean="0"/>
              <a:t>‹#›</a:t>
            </a:fld>
            <a:endParaRPr lang="en-IN"/>
          </a:p>
        </p:txBody>
      </p:sp>
    </p:spTree>
    <p:extLst>
      <p:ext uri="{BB962C8B-B14F-4D97-AF65-F5344CB8AC3E}">
        <p14:creationId xmlns:p14="http://schemas.microsoft.com/office/powerpoint/2010/main" val="25183369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B6CAA-630C-9543-5683-74C1B9C19D7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66E28A8-9F36-D10D-A35B-21A4C6FA309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A960892-C271-9CDA-210D-9928E7B3E93C}"/>
              </a:ext>
            </a:extLst>
          </p:cNvPr>
          <p:cNvSpPr>
            <a:spLocks noGrp="1"/>
          </p:cNvSpPr>
          <p:nvPr>
            <p:ph type="dt" sz="half" idx="10"/>
          </p:nvPr>
        </p:nvSpPr>
        <p:spPr/>
        <p:txBody>
          <a:bodyPr/>
          <a:lstStyle/>
          <a:p>
            <a:fld id="{D535548B-9DCA-44BE-BD0A-1E4F4FB21F0C}" type="datetimeFigureOut">
              <a:rPr lang="en-IN" smtClean="0"/>
              <a:t>06-01-2024</a:t>
            </a:fld>
            <a:endParaRPr lang="en-IN"/>
          </a:p>
        </p:txBody>
      </p:sp>
      <p:sp>
        <p:nvSpPr>
          <p:cNvPr id="5" name="Footer Placeholder 4">
            <a:extLst>
              <a:ext uri="{FF2B5EF4-FFF2-40B4-BE49-F238E27FC236}">
                <a16:creationId xmlns:a16="http://schemas.microsoft.com/office/drawing/2014/main" id="{30BEB73D-D25C-6AA7-A5A3-C75AC308CA1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F4B014-7B70-B74E-2A9B-FC92C9B630C9}"/>
              </a:ext>
            </a:extLst>
          </p:cNvPr>
          <p:cNvSpPr>
            <a:spLocks noGrp="1"/>
          </p:cNvSpPr>
          <p:nvPr>
            <p:ph type="sldNum" sz="quarter" idx="12"/>
          </p:nvPr>
        </p:nvSpPr>
        <p:spPr/>
        <p:txBody>
          <a:bodyPr/>
          <a:lstStyle/>
          <a:p>
            <a:fld id="{DD1A7789-7000-4106-BDDD-636E6C2F9533}" type="slidenum">
              <a:rPr lang="en-IN" smtClean="0"/>
              <a:t>‹#›</a:t>
            </a:fld>
            <a:endParaRPr lang="en-IN"/>
          </a:p>
        </p:txBody>
      </p:sp>
    </p:spTree>
    <p:extLst>
      <p:ext uri="{BB962C8B-B14F-4D97-AF65-F5344CB8AC3E}">
        <p14:creationId xmlns:p14="http://schemas.microsoft.com/office/powerpoint/2010/main" val="159727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CD44E61-395F-D60A-B0D9-D97DDBFB5E7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27FA655-395B-0630-8638-0CDD1C65965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E6A74B2-DAFA-0964-4203-26862C358382}"/>
              </a:ext>
            </a:extLst>
          </p:cNvPr>
          <p:cNvSpPr>
            <a:spLocks noGrp="1"/>
          </p:cNvSpPr>
          <p:nvPr>
            <p:ph type="dt" sz="half" idx="10"/>
          </p:nvPr>
        </p:nvSpPr>
        <p:spPr/>
        <p:txBody>
          <a:bodyPr/>
          <a:lstStyle/>
          <a:p>
            <a:fld id="{D535548B-9DCA-44BE-BD0A-1E4F4FB21F0C}" type="datetimeFigureOut">
              <a:rPr lang="en-IN" smtClean="0"/>
              <a:t>06-01-2024</a:t>
            </a:fld>
            <a:endParaRPr lang="en-IN"/>
          </a:p>
        </p:txBody>
      </p:sp>
      <p:sp>
        <p:nvSpPr>
          <p:cNvPr id="5" name="Footer Placeholder 4">
            <a:extLst>
              <a:ext uri="{FF2B5EF4-FFF2-40B4-BE49-F238E27FC236}">
                <a16:creationId xmlns:a16="http://schemas.microsoft.com/office/drawing/2014/main" id="{E969ED1C-2ACB-CE2C-BBF5-597B91358A3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164721F-E35A-2148-0DCB-7D1894FD1A40}"/>
              </a:ext>
            </a:extLst>
          </p:cNvPr>
          <p:cNvSpPr>
            <a:spLocks noGrp="1"/>
          </p:cNvSpPr>
          <p:nvPr>
            <p:ph type="sldNum" sz="quarter" idx="12"/>
          </p:nvPr>
        </p:nvSpPr>
        <p:spPr/>
        <p:txBody>
          <a:bodyPr/>
          <a:lstStyle/>
          <a:p>
            <a:fld id="{DD1A7789-7000-4106-BDDD-636E6C2F9533}" type="slidenum">
              <a:rPr lang="en-IN" smtClean="0"/>
              <a:t>‹#›</a:t>
            </a:fld>
            <a:endParaRPr lang="en-IN"/>
          </a:p>
        </p:txBody>
      </p:sp>
    </p:spTree>
    <p:extLst>
      <p:ext uri="{BB962C8B-B14F-4D97-AF65-F5344CB8AC3E}">
        <p14:creationId xmlns:p14="http://schemas.microsoft.com/office/powerpoint/2010/main" val="12534823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0247193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ctr" defTabSz="914400" rtl="0" eaLnBrk="1" latinLnBrk="0" hangingPunct="1">
              <a:lnSpc>
                <a:spcPct val="90000"/>
              </a:lnSpc>
              <a:spcBef>
                <a:spcPct val="0"/>
              </a:spcBef>
              <a:buNone/>
              <a:defRPr lang="en-US" sz="4400" b="1" kern="1200" dirty="0">
                <a:solidFill>
                  <a:srgbClr val="C00000"/>
                </a:solidFill>
                <a:latin typeface="Times New Roman" pitchFamily="18" charset="0"/>
                <a:ea typeface="+mj-ea"/>
                <a:cs typeface="Times New Roman" pitchFamily="18" charset="0"/>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2816618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511115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64462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615070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90261525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34419003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9465503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9A92B-4E53-F993-1537-3BE5CAA8583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A5F113E-7B96-365D-0C1D-4D953C150F2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13E1D52-64EC-F07B-340B-C0EFA44B091C}"/>
              </a:ext>
            </a:extLst>
          </p:cNvPr>
          <p:cNvSpPr>
            <a:spLocks noGrp="1"/>
          </p:cNvSpPr>
          <p:nvPr>
            <p:ph type="dt" sz="half" idx="10"/>
          </p:nvPr>
        </p:nvSpPr>
        <p:spPr/>
        <p:txBody>
          <a:bodyPr/>
          <a:lstStyle/>
          <a:p>
            <a:fld id="{D535548B-9DCA-44BE-BD0A-1E4F4FB21F0C}" type="datetimeFigureOut">
              <a:rPr lang="en-IN" smtClean="0"/>
              <a:t>06-01-2024</a:t>
            </a:fld>
            <a:endParaRPr lang="en-IN"/>
          </a:p>
        </p:txBody>
      </p:sp>
      <p:sp>
        <p:nvSpPr>
          <p:cNvPr id="5" name="Footer Placeholder 4">
            <a:extLst>
              <a:ext uri="{FF2B5EF4-FFF2-40B4-BE49-F238E27FC236}">
                <a16:creationId xmlns:a16="http://schemas.microsoft.com/office/drawing/2014/main" id="{A46D7678-0BC5-1E5E-54A9-532A47C0D31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98438BF-2739-ABB6-DE00-555C420E5C56}"/>
              </a:ext>
            </a:extLst>
          </p:cNvPr>
          <p:cNvSpPr>
            <a:spLocks noGrp="1"/>
          </p:cNvSpPr>
          <p:nvPr>
            <p:ph type="sldNum" sz="quarter" idx="12"/>
          </p:nvPr>
        </p:nvSpPr>
        <p:spPr/>
        <p:txBody>
          <a:bodyPr/>
          <a:lstStyle/>
          <a:p>
            <a:fld id="{DD1A7789-7000-4106-BDDD-636E6C2F9533}" type="slidenum">
              <a:rPr lang="en-IN" smtClean="0"/>
              <a:t>‹#›</a:t>
            </a:fld>
            <a:endParaRPr lang="en-IN"/>
          </a:p>
        </p:txBody>
      </p:sp>
    </p:spTree>
    <p:extLst>
      <p:ext uri="{BB962C8B-B14F-4D97-AF65-F5344CB8AC3E}">
        <p14:creationId xmlns:p14="http://schemas.microsoft.com/office/powerpoint/2010/main" val="3796973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94696512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6339819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05778629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51951624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7FB3ACE-D620-4EC3-88A7-3E317E64F19F}" type="datetimeFigureOut">
              <a:rPr lang="en-US" smtClean="0">
                <a:solidFill>
                  <a:prstClr val="black">
                    <a:tint val="75000"/>
                  </a:prstClr>
                </a:solidFill>
              </a:rPr>
              <a:pPr/>
              <a:t>1/6/2024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438143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7A424-D421-3015-B626-F9AF0930BDF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0CB30B3-E79B-4FFD-AC86-6379B7ACC11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48EF60-FCEA-6029-2294-9901539440EB}"/>
              </a:ext>
            </a:extLst>
          </p:cNvPr>
          <p:cNvSpPr>
            <a:spLocks noGrp="1"/>
          </p:cNvSpPr>
          <p:nvPr>
            <p:ph type="dt" sz="half" idx="10"/>
          </p:nvPr>
        </p:nvSpPr>
        <p:spPr/>
        <p:txBody>
          <a:bodyPr/>
          <a:lstStyle/>
          <a:p>
            <a:fld id="{D535548B-9DCA-44BE-BD0A-1E4F4FB21F0C}" type="datetimeFigureOut">
              <a:rPr lang="en-IN" smtClean="0"/>
              <a:t>06-01-2024</a:t>
            </a:fld>
            <a:endParaRPr lang="en-IN"/>
          </a:p>
        </p:txBody>
      </p:sp>
      <p:sp>
        <p:nvSpPr>
          <p:cNvPr id="5" name="Footer Placeholder 4">
            <a:extLst>
              <a:ext uri="{FF2B5EF4-FFF2-40B4-BE49-F238E27FC236}">
                <a16:creationId xmlns:a16="http://schemas.microsoft.com/office/drawing/2014/main" id="{441DB26D-C8EE-7683-9500-61DB32B4061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86EE74D-FB97-6DBB-768D-846EBF54801A}"/>
              </a:ext>
            </a:extLst>
          </p:cNvPr>
          <p:cNvSpPr>
            <a:spLocks noGrp="1"/>
          </p:cNvSpPr>
          <p:nvPr>
            <p:ph type="sldNum" sz="quarter" idx="12"/>
          </p:nvPr>
        </p:nvSpPr>
        <p:spPr/>
        <p:txBody>
          <a:bodyPr/>
          <a:lstStyle/>
          <a:p>
            <a:fld id="{DD1A7789-7000-4106-BDDD-636E6C2F9533}" type="slidenum">
              <a:rPr lang="en-IN" smtClean="0"/>
              <a:t>‹#›</a:t>
            </a:fld>
            <a:endParaRPr lang="en-IN"/>
          </a:p>
        </p:txBody>
      </p:sp>
    </p:spTree>
    <p:extLst>
      <p:ext uri="{BB962C8B-B14F-4D97-AF65-F5344CB8AC3E}">
        <p14:creationId xmlns:p14="http://schemas.microsoft.com/office/powerpoint/2010/main" val="17272030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D03E3-118C-DCE8-31AF-78EA28F2443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CD07650-F71E-482E-1657-9DFA60B3372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CBEF48B-CA7D-8EBF-BF34-A4EE91CF48D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6E6566F-645C-FA5B-461F-372763BC7D01}"/>
              </a:ext>
            </a:extLst>
          </p:cNvPr>
          <p:cNvSpPr>
            <a:spLocks noGrp="1"/>
          </p:cNvSpPr>
          <p:nvPr>
            <p:ph type="dt" sz="half" idx="10"/>
          </p:nvPr>
        </p:nvSpPr>
        <p:spPr/>
        <p:txBody>
          <a:bodyPr/>
          <a:lstStyle/>
          <a:p>
            <a:fld id="{D535548B-9DCA-44BE-BD0A-1E4F4FB21F0C}" type="datetimeFigureOut">
              <a:rPr lang="en-IN" smtClean="0"/>
              <a:t>06-01-2024</a:t>
            </a:fld>
            <a:endParaRPr lang="en-IN"/>
          </a:p>
        </p:txBody>
      </p:sp>
      <p:sp>
        <p:nvSpPr>
          <p:cNvPr id="6" name="Footer Placeholder 5">
            <a:extLst>
              <a:ext uri="{FF2B5EF4-FFF2-40B4-BE49-F238E27FC236}">
                <a16:creationId xmlns:a16="http://schemas.microsoft.com/office/drawing/2014/main" id="{EEC1CBF1-F21F-3853-9208-FA1FEB6D5D1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EC8261B-7150-E737-EACA-DAA4483EDEC8}"/>
              </a:ext>
            </a:extLst>
          </p:cNvPr>
          <p:cNvSpPr>
            <a:spLocks noGrp="1"/>
          </p:cNvSpPr>
          <p:nvPr>
            <p:ph type="sldNum" sz="quarter" idx="12"/>
          </p:nvPr>
        </p:nvSpPr>
        <p:spPr/>
        <p:txBody>
          <a:bodyPr/>
          <a:lstStyle/>
          <a:p>
            <a:fld id="{DD1A7789-7000-4106-BDDD-636E6C2F9533}" type="slidenum">
              <a:rPr lang="en-IN" smtClean="0"/>
              <a:t>‹#›</a:t>
            </a:fld>
            <a:endParaRPr lang="en-IN"/>
          </a:p>
        </p:txBody>
      </p:sp>
    </p:spTree>
    <p:extLst>
      <p:ext uri="{BB962C8B-B14F-4D97-AF65-F5344CB8AC3E}">
        <p14:creationId xmlns:p14="http://schemas.microsoft.com/office/powerpoint/2010/main" val="40564214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375B5-D227-6BA1-1351-9B10BCC9552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2B59ECC-886F-66E5-F04C-872F7BF0AB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70E00F-EA7A-F208-0ED5-543CF4876FC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AB4ED2E-E4C6-9FF2-92BD-5C1145922A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040F20B-4CF3-4CA2-3188-AA5659DFDC2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A09B8A3-B590-1AD6-AE49-E6A03ABA02F5}"/>
              </a:ext>
            </a:extLst>
          </p:cNvPr>
          <p:cNvSpPr>
            <a:spLocks noGrp="1"/>
          </p:cNvSpPr>
          <p:nvPr>
            <p:ph type="dt" sz="half" idx="10"/>
          </p:nvPr>
        </p:nvSpPr>
        <p:spPr/>
        <p:txBody>
          <a:bodyPr/>
          <a:lstStyle/>
          <a:p>
            <a:fld id="{D535548B-9DCA-44BE-BD0A-1E4F4FB21F0C}" type="datetimeFigureOut">
              <a:rPr lang="en-IN" smtClean="0"/>
              <a:t>06-01-2024</a:t>
            </a:fld>
            <a:endParaRPr lang="en-IN"/>
          </a:p>
        </p:txBody>
      </p:sp>
      <p:sp>
        <p:nvSpPr>
          <p:cNvPr id="8" name="Footer Placeholder 7">
            <a:extLst>
              <a:ext uri="{FF2B5EF4-FFF2-40B4-BE49-F238E27FC236}">
                <a16:creationId xmlns:a16="http://schemas.microsoft.com/office/drawing/2014/main" id="{D0A6B526-2C6C-36CE-A48D-89C308194D7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9E56B8B-6732-D314-90BA-C0BE5678752B}"/>
              </a:ext>
            </a:extLst>
          </p:cNvPr>
          <p:cNvSpPr>
            <a:spLocks noGrp="1"/>
          </p:cNvSpPr>
          <p:nvPr>
            <p:ph type="sldNum" sz="quarter" idx="12"/>
          </p:nvPr>
        </p:nvSpPr>
        <p:spPr/>
        <p:txBody>
          <a:bodyPr/>
          <a:lstStyle/>
          <a:p>
            <a:fld id="{DD1A7789-7000-4106-BDDD-636E6C2F9533}" type="slidenum">
              <a:rPr lang="en-IN" smtClean="0"/>
              <a:t>‹#›</a:t>
            </a:fld>
            <a:endParaRPr lang="en-IN"/>
          </a:p>
        </p:txBody>
      </p:sp>
    </p:spTree>
    <p:extLst>
      <p:ext uri="{BB962C8B-B14F-4D97-AF65-F5344CB8AC3E}">
        <p14:creationId xmlns:p14="http://schemas.microsoft.com/office/powerpoint/2010/main" val="1723973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BDAF4-9217-8D55-904E-7E6BD4FA8CC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4914969-726D-7868-DCE8-9DD8EDB6B4C9}"/>
              </a:ext>
            </a:extLst>
          </p:cNvPr>
          <p:cNvSpPr>
            <a:spLocks noGrp="1"/>
          </p:cNvSpPr>
          <p:nvPr>
            <p:ph type="dt" sz="half" idx="10"/>
          </p:nvPr>
        </p:nvSpPr>
        <p:spPr/>
        <p:txBody>
          <a:bodyPr/>
          <a:lstStyle/>
          <a:p>
            <a:fld id="{D535548B-9DCA-44BE-BD0A-1E4F4FB21F0C}" type="datetimeFigureOut">
              <a:rPr lang="en-IN" smtClean="0"/>
              <a:t>06-01-2024</a:t>
            </a:fld>
            <a:endParaRPr lang="en-IN"/>
          </a:p>
        </p:txBody>
      </p:sp>
      <p:sp>
        <p:nvSpPr>
          <p:cNvPr id="4" name="Footer Placeholder 3">
            <a:extLst>
              <a:ext uri="{FF2B5EF4-FFF2-40B4-BE49-F238E27FC236}">
                <a16:creationId xmlns:a16="http://schemas.microsoft.com/office/drawing/2014/main" id="{289D556A-6DED-8EAD-692F-D86EFEAED71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83CA28B-6DB2-B625-5866-0CE4BC71224F}"/>
              </a:ext>
            </a:extLst>
          </p:cNvPr>
          <p:cNvSpPr>
            <a:spLocks noGrp="1"/>
          </p:cNvSpPr>
          <p:nvPr>
            <p:ph type="sldNum" sz="quarter" idx="12"/>
          </p:nvPr>
        </p:nvSpPr>
        <p:spPr/>
        <p:txBody>
          <a:bodyPr/>
          <a:lstStyle/>
          <a:p>
            <a:fld id="{DD1A7789-7000-4106-BDDD-636E6C2F9533}" type="slidenum">
              <a:rPr lang="en-IN" smtClean="0"/>
              <a:t>‹#›</a:t>
            </a:fld>
            <a:endParaRPr lang="en-IN"/>
          </a:p>
        </p:txBody>
      </p:sp>
    </p:spTree>
    <p:extLst>
      <p:ext uri="{BB962C8B-B14F-4D97-AF65-F5344CB8AC3E}">
        <p14:creationId xmlns:p14="http://schemas.microsoft.com/office/powerpoint/2010/main" val="38904152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50B54D6-AD37-659C-BC38-EB8A4DD55A7D}"/>
              </a:ext>
            </a:extLst>
          </p:cNvPr>
          <p:cNvSpPr>
            <a:spLocks noGrp="1"/>
          </p:cNvSpPr>
          <p:nvPr>
            <p:ph type="dt" sz="half" idx="10"/>
          </p:nvPr>
        </p:nvSpPr>
        <p:spPr/>
        <p:txBody>
          <a:bodyPr/>
          <a:lstStyle/>
          <a:p>
            <a:fld id="{D535548B-9DCA-44BE-BD0A-1E4F4FB21F0C}" type="datetimeFigureOut">
              <a:rPr lang="en-IN" smtClean="0"/>
              <a:t>06-01-2024</a:t>
            </a:fld>
            <a:endParaRPr lang="en-IN"/>
          </a:p>
        </p:txBody>
      </p:sp>
      <p:sp>
        <p:nvSpPr>
          <p:cNvPr id="3" name="Footer Placeholder 2">
            <a:extLst>
              <a:ext uri="{FF2B5EF4-FFF2-40B4-BE49-F238E27FC236}">
                <a16:creationId xmlns:a16="http://schemas.microsoft.com/office/drawing/2014/main" id="{1FAA99A6-1915-14A4-D53A-1BFA94245BE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7B60AC5-93EB-B2D9-87E4-E8082A0D9921}"/>
              </a:ext>
            </a:extLst>
          </p:cNvPr>
          <p:cNvSpPr>
            <a:spLocks noGrp="1"/>
          </p:cNvSpPr>
          <p:nvPr>
            <p:ph type="sldNum" sz="quarter" idx="12"/>
          </p:nvPr>
        </p:nvSpPr>
        <p:spPr/>
        <p:txBody>
          <a:bodyPr/>
          <a:lstStyle/>
          <a:p>
            <a:fld id="{DD1A7789-7000-4106-BDDD-636E6C2F9533}" type="slidenum">
              <a:rPr lang="en-IN" smtClean="0"/>
              <a:t>‹#›</a:t>
            </a:fld>
            <a:endParaRPr lang="en-IN"/>
          </a:p>
        </p:txBody>
      </p:sp>
    </p:spTree>
    <p:extLst>
      <p:ext uri="{BB962C8B-B14F-4D97-AF65-F5344CB8AC3E}">
        <p14:creationId xmlns:p14="http://schemas.microsoft.com/office/powerpoint/2010/main" val="41735621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5CB2E-5B3D-7305-B955-835F94FD1D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99F2373-EA49-6144-7940-85F541F3F18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43648DB-6839-C66D-B774-4CCD7A8B8E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992D89-777D-150A-BEFA-6E441AD19887}"/>
              </a:ext>
            </a:extLst>
          </p:cNvPr>
          <p:cNvSpPr>
            <a:spLocks noGrp="1"/>
          </p:cNvSpPr>
          <p:nvPr>
            <p:ph type="dt" sz="half" idx="10"/>
          </p:nvPr>
        </p:nvSpPr>
        <p:spPr/>
        <p:txBody>
          <a:bodyPr/>
          <a:lstStyle/>
          <a:p>
            <a:fld id="{D535548B-9DCA-44BE-BD0A-1E4F4FB21F0C}" type="datetimeFigureOut">
              <a:rPr lang="en-IN" smtClean="0"/>
              <a:t>06-01-2024</a:t>
            </a:fld>
            <a:endParaRPr lang="en-IN"/>
          </a:p>
        </p:txBody>
      </p:sp>
      <p:sp>
        <p:nvSpPr>
          <p:cNvPr id="6" name="Footer Placeholder 5">
            <a:extLst>
              <a:ext uri="{FF2B5EF4-FFF2-40B4-BE49-F238E27FC236}">
                <a16:creationId xmlns:a16="http://schemas.microsoft.com/office/drawing/2014/main" id="{308B1229-C987-613A-8BDE-D2DAE9B27C9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E825EBA-265A-1A68-925F-C8FA60CB0665}"/>
              </a:ext>
            </a:extLst>
          </p:cNvPr>
          <p:cNvSpPr>
            <a:spLocks noGrp="1"/>
          </p:cNvSpPr>
          <p:nvPr>
            <p:ph type="sldNum" sz="quarter" idx="12"/>
          </p:nvPr>
        </p:nvSpPr>
        <p:spPr/>
        <p:txBody>
          <a:bodyPr/>
          <a:lstStyle/>
          <a:p>
            <a:fld id="{DD1A7789-7000-4106-BDDD-636E6C2F9533}" type="slidenum">
              <a:rPr lang="en-IN" smtClean="0"/>
              <a:t>‹#›</a:t>
            </a:fld>
            <a:endParaRPr lang="en-IN"/>
          </a:p>
        </p:txBody>
      </p:sp>
    </p:spTree>
    <p:extLst>
      <p:ext uri="{BB962C8B-B14F-4D97-AF65-F5344CB8AC3E}">
        <p14:creationId xmlns:p14="http://schemas.microsoft.com/office/powerpoint/2010/main" val="4137932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F1FC5-C548-738C-651E-AB90F7D5AC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9DA6188-E53C-D561-528A-296E3E21651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FB695B2-8702-2E99-3B12-742843B296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777A32F-805D-9612-032C-D8C99835F384}"/>
              </a:ext>
            </a:extLst>
          </p:cNvPr>
          <p:cNvSpPr>
            <a:spLocks noGrp="1"/>
          </p:cNvSpPr>
          <p:nvPr>
            <p:ph type="dt" sz="half" idx="10"/>
          </p:nvPr>
        </p:nvSpPr>
        <p:spPr/>
        <p:txBody>
          <a:bodyPr/>
          <a:lstStyle/>
          <a:p>
            <a:fld id="{D535548B-9DCA-44BE-BD0A-1E4F4FB21F0C}" type="datetimeFigureOut">
              <a:rPr lang="en-IN" smtClean="0"/>
              <a:t>06-01-2024</a:t>
            </a:fld>
            <a:endParaRPr lang="en-IN"/>
          </a:p>
        </p:txBody>
      </p:sp>
      <p:sp>
        <p:nvSpPr>
          <p:cNvPr id="6" name="Footer Placeholder 5">
            <a:extLst>
              <a:ext uri="{FF2B5EF4-FFF2-40B4-BE49-F238E27FC236}">
                <a16:creationId xmlns:a16="http://schemas.microsoft.com/office/drawing/2014/main" id="{3B1B8F7B-48A7-4E7C-42B7-A030E75780D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659B2B1-7C96-B46C-0071-BF31B0DDAA62}"/>
              </a:ext>
            </a:extLst>
          </p:cNvPr>
          <p:cNvSpPr>
            <a:spLocks noGrp="1"/>
          </p:cNvSpPr>
          <p:nvPr>
            <p:ph type="sldNum" sz="quarter" idx="12"/>
          </p:nvPr>
        </p:nvSpPr>
        <p:spPr/>
        <p:txBody>
          <a:bodyPr/>
          <a:lstStyle/>
          <a:p>
            <a:fld id="{DD1A7789-7000-4106-BDDD-636E6C2F9533}" type="slidenum">
              <a:rPr lang="en-IN" smtClean="0"/>
              <a:t>‹#›</a:t>
            </a:fld>
            <a:endParaRPr lang="en-IN"/>
          </a:p>
        </p:txBody>
      </p:sp>
    </p:spTree>
    <p:extLst>
      <p:ext uri="{BB962C8B-B14F-4D97-AF65-F5344CB8AC3E}">
        <p14:creationId xmlns:p14="http://schemas.microsoft.com/office/powerpoint/2010/main" val="36492136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1.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B4974AA-DB8C-CDE2-38F1-FE3461A6255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612531C-0648-7F5E-CE37-A2EABC3AD1D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0472F2E-913E-BC2D-3F4A-7A0FFA6C0F7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35548B-9DCA-44BE-BD0A-1E4F4FB21F0C}" type="datetimeFigureOut">
              <a:rPr lang="en-IN" smtClean="0"/>
              <a:t>06-01-2024</a:t>
            </a:fld>
            <a:endParaRPr lang="en-IN"/>
          </a:p>
        </p:txBody>
      </p:sp>
      <p:sp>
        <p:nvSpPr>
          <p:cNvPr id="5" name="Footer Placeholder 4">
            <a:extLst>
              <a:ext uri="{FF2B5EF4-FFF2-40B4-BE49-F238E27FC236}">
                <a16:creationId xmlns:a16="http://schemas.microsoft.com/office/drawing/2014/main" id="{8E3D8C9C-F1CA-C531-B39A-9396D5ABD3B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1F95B81-D92D-BEBD-E210-6DCF9E2AB9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1A7789-7000-4106-BDDD-636E6C2F9533}" type="slidenum">
              <a:rPr lang="en-IN" smtClean="0"/>
              <a:t>‹#›</a:t>
            </a:fld>
            <a:endParaRPr lang="en-IN"/>
          </a:p>
        </p:txBody>
      </p:sp>
    </p:spTree>
    <p:extLst>
      <p:ext uri="{BB962C8B-B14F-4D97-AF65-F5344CB8AC3E}">
        <p14:creationId xmlns:p14="http://schemas.microsoft.com/office/powerpoint/2010/main" val="19884741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5"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28143925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hdr="0" ftr="0" dt="0"/>
  <p:txStyles>
    <p:titleStyle>
      <a:lvl1pPr algn="ctr" defTabSz="914400" rtl="0" eaLnBrk="1" latinLnBrk="0" hangingPunct="1">
        <a:lnSpc>
          <a:spcPct val="90000"/>
        </a:lnSpc>
        <a:spcBef>
          <a:spcPct val="0"/>
        </a:spcBef>
        <a:buNone/>
        <a:defRPr lang="en-US" sz="4400" b="1" kern="1200" dirty="0">
          <a:solidFill>
            <a:srgbClr val="C00000"/>
          </a:solidFill>
          <a:latin typeface="Times New Roman" pitchFamily="18" charset="0"/>
          <a:ea typeface="+mj-ea"/>
          <a:cs typeface="Times New Roman" pitchFamily="18" charset="0"/>
        </a:defRPr>
      </a:lvl1pPr>
    </p:titleStyle>
    <p:bodyStyle>
      <a:lvl1pPr marL="228600" indent="-228600" algn="l" defTabSz="914400" rtl="0" eaLnBrk="1" fontAlgn="base" latinLnBrk="0" hangingPunct="1">
        <a:lnSpc>
          <a:spcPct val="90000"/>
        </a:lnSpc>
        <a:spcBef>
          <a:spcPts val="1000"/>
        </a:spcBef>
        <a:buFont typeface="Arial" panose="020B0604020202020204" pitchFamily="34" charset="0"/>
        <a:buChar char="•"/>
        <a:defRPr lang="en-US" sz="2400" kern="1200" dirty="0">
          <a:solidFill>
            <a:schemeClr val="tx1"/>
          </a:solidFill>
          <a:latin typeface="Times New Roman" panose="02020603050405020304" pitchFamily="18" charset="0"/>
          <a:ea typeface="+mn-ea"/>
          <a:cs typeface="Times New Roman" panose="02020603050405020304" pitchFamily="18" charset="0"/>
        </a:defRPr>
      </a:lvl1pPr>
      <a:lvl2pPr marL="228600" indent="-228600" algn="l" defTabSz="914400" rtl="0" eaLnBrk="1" fontAlgn="base" latinLnBrk="0" hangingPunct="1">
        <a:lnSpc>
          <a:spcPct val="90000"/>
        </a:lnSpc>
        <a:spcBef>
          <a:spcPts val="1000"/>
        </a:spcBef>
        <a:buFont typeface="Arial" panose="020B0604020202020204" pitchFamily="34" charset="0"/>
        <a:buChar char="•"/>
        <a:defRPr lang="en-US" sz="2400" kern="1200" dirty="0">
          <a:solidFill>
            <a:schemeClr val="tx1"/>
          </a:solidFill>
          <a:latin typeface="Times New Roman" panose="02020603050405020304" pitchFamily="18" charset="0"/>
          <a:ea typeface="+mn-ea"/>
          <a:cs typeface="Times New Roman" panose="02020603050405020304" pitchFamily="18" charset="0"/>
        </a:defRPr>
      </a:lvl2pPr>
      <a:lvl3pPr marL="228600" indent="-228600" algn="l" defTabSz="914400" rtl="0" eaLnBrk="1" fontAlgn="base" latinLnBrk="0" hangingPunct="1">
        <a:lnSpc>
          <a:spcPct val="90000"/>
        </a:lnSpc>
        <a:spcBef>
          <a:spcPts val="1000"/>
        </a:spcBef>
        <a:buFont typeface="Arial" panose="020B0604020202020204" pitchFamily="34" charset="0"/>
        <a:buChar char="•"/>
        <a:defRPr lang="en-US" sz="2400" kern="1200" dirty="0">
          <a:solidFill>
            <a:schemeClr val="tx1"/>
          </a:solidFill>
          <a:latin typeface="Times New Roman" panose="02020603050405020304" pitchFamily="18" charset="0"/>
          <a:ea typeface="+mn-ea"/>
          <a:cs typeface="Times New Roman" panose="02020603050405020304" pitchFamily="18" charset="0"/>
        </a:defRPr>
      </a:lvl3pPr>
      <a:lvl4pPr marL="228600" indent="-228600" algn="l" defTabSz="914400" rtl="0" eaLnBrk="1" fontAlgn="base" latinLnBrk="0" hangingPunct="1">
        <a:lnSpc>
          <a:spcPct val="90000"/>
        </a:lnSpc>
        <a:spcBef>
          <a:spcPts val="1000"/>
        </a:spcBef>
        <a:buFont typeface="Arial" panose="020B0604020202020204" pitchFamily="34" charset="0"/>
        <a:buChar char="•"/>
        <a:defRPr lang="en-US" sz="2400" kern="1200" dirty="0">
          <a:solidFill>
            <a:schemeClr val="tx1"/>
          </a:solidFill>
          <a:latin typeface="Times New Roman" panose="02020603050405020304" pitchFamily="18" charset="0"/>
          <a:ea typeface="+mn-ea"/>
          <a:cs typeface="Times New Roman" panose="02020603050405020304" pitchFamily="18" charset="0"/>
        </a:defRPr>
      </a:lvl4pPr>
      <a:lvl5pPr marL="228600" indent="-228600" algn="l" defTabSz="914400" rtl="0" eaLnBrk="1" fontAlgn="base" latinLnBrk="0" hangingPunct="1">
        <a:lnSpc>
          <a:spcPct val="90000"/>
        </a:lnSpc>
        <a:spcBef>
          <a:spcPts val="1000"/>
        </a:spcBef>
        <a:buFont typeface="Arial" panose="020B0604020202020204" pitchFamily="34" charset="0"/>
        <a:buChar char="•"/>
        <a:defRPr lang="en-US" sz="2400" kern="1200" dirty="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oleObject" Target="../embeddings/oleObject1.bin"/><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hyperlink" Target="https://data-flair.training/blogs/advantages-and-disadvantages-of-machine-learning/" TargetMode="External"/><Relationship Id="rId7" Type="http://schemas.openxmlformats.org/officeDocument/2006/relationships/hyperlink" Target="https://www.tutorialspoint.com/seo/index.htm" TargetMode="External"/><Relationship Id="rId2" Type="http://schemas.openxmlformats.org/officeDocument/2006/relationships/hyperlink" Target="https://www.hubspot.com/hs-fs/hub/53/file-13221845-pdf/docs/ebooks/introduction-to-seo-ebook.pdf" TargetMode="External"/><Relationship Id="rId1" Type="http://schemas.openxmlformats.org/officeDocument/2006/relationships/slideLayout" Target="../slideLayouts/slideLayout13.xml"/><Relationship Id="rId6" Type="http://schemas.openxmlformats.org/officeDocument/2006/relationships/hyperlink" Target="https://www.geeksforgeeks.org/search-engine-optimization-seo-basics/" TargetMode="External"/><Relationship Id="rId5" Type="http://schemas.openxmlformats.org/officeDocument/2006/relationships/hyperlink" Target="https://youtu.be/t12u9vD-ip0?list=PLc20sA5NNOvqY8K-gtLCljTDTP6-SMruP" TargetMode="External"/><Relationship Id="rId4" Type="http://schemas.openxmlformats.org/officeDocument/2006/relationships/hyperlink" Target="https://youtu.be/xsVTqzratP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5427341"/>
            <a:ext cx="12196420"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a typeface="+mn-ea"/>
              <a:cs typeface="+mn-cs"/>
            </a:endParaRPr>
          </a:p>
        </p:txBody>
      </p:sp>
      <p:graphicFrame>
        <p:nvGraphicFramePr>
          <p:cNvPr id="48" name="Object 47" descr="Logoof CU">
            <a:extLst>
              <a:ext uri="{FF2B5EF4-FFF2-40B4-BE49-F238E27FC236}">
                <a16:creationId xmlns:a16="http://schemas.microsoft.com/office/drawing/2014/main" id="{CAD0D7B8-E462-453C-B296-CA0154FA54AE}"/>
              </a:ext>
            </a:extLst>
          </p:cNvPr>
          <p:cNvGraphicFramePr>
            <a:graphicFrameLocks noChangeAspect="1"/>
          </p:cNvGraphicFramePr>
          <p:nvPr/>
        </p:nvGraphicFramePr>
        <p:xfrm>
          <a:off x="76788" y="3121720"/>
          <a:ext cx="3303056" cy="3148059"/>
        </p:xfrm>
        <a:graphic>
          <a:graphicData uri="http://schemas.openxmlformats.org/presentationml/2006/ole">
            <mc:AlternateContent xmlns:mc="http://schemas.openxmlformats.org/markup-compatibility/2006">
              <mc:Choice xmlns:v="urn:schemas-microsoft-com:vml" Requires="v">
                <p:oleObj name="CorelDRAW" r:id="rId2" imgW="2169000" imgH="2169360" progId="">
                  <p:embed/>
                </p:oleObj>
              </mc:Choice>
              <mc:Fallback>
                <p:oleObj name="CorelDRAW" r:id="rId2" imgW="2169000" imgH="2169360" progId="">
                  <p:embed/>
                  <p:pic>
                    <p:nvPicPr>
                      <p:cNvPr id="48" name="Object 47" descr="Logoof CU">
                        <a:extLst>
                          <a:ext uri="{FF2B5EF4-FFF2-40B4-BE49-F238E27FC236}">
                            <a16:creationId xmlns:a16="http://schemas.microsoft.com/office/drawing/2014/main" id="{CAD0D7B8-E462-453C-B296-CA0154FA54AE}"/>
                          </a:ext>
                        </a:extLst>
                      </p:cNvPr>
                      <p:cNvPicPr>
                        <a:picLocks noChangeAspect="1" noChangeArrowheads="1"/>
                      </p:cNvPicPr>
                      <p:nvPr/>
                    </p:nvPicPr>
                    <p:blipFill>
                      <a:blip r:embed="rId3">
                        <a:lum bright="76000"/>
                        <a:extLst>
                          <a:ext uri="{28A0092B-C50C-407E-A947-70E740481C1C}">
                            <a14:useLocalDpi xmlns:a14="http://schemas.microsoft.com/office/drawing/2010/main" val="0"/>
                          </a:ext>
                        </a:extLst>
                      </a:blip>
                      <a:srcRect/>
                      <a:stretch>
                        <a:fillRect/>
                      </a:stretch>
                    </p:blipFill>
                    <p:spPr bwMode="auto">
                      <a:xfrm>
                        <a:off x="76788" y="3121720"/>
                        <a:ext cx="3303056" cy="31480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Right Triangle 36">
            <a:extLst>
              <a:ext uri="{FF2B5EF4-FFF2-40B4-BE49-F238E27FC236}">
                <a16:creationId xmlns:a16="http://schemas.microsoft.com/office/drawing/2014/main"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45" name="Rectangle 44"/>
          <p:cNvSpPr/>
          <p:nvPr/>
        </p:nvSpPr>
        <p:spPr>
          <a:xfrm>
            <a:off x="2124074" y="2025525"/>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0" name="Picture 29" descr="Chandigarh University"/>
          <p:cNvPicPr>
            <a:picLocks noChangeAspect="1"/>
          </p:cNvPicPr>
          <p:nvPr/>
        </p:nvPicPr>
        <p:blipFill>
          <a:blip r:embed="rId4" cstate="print">
            <a:extLst>
              <a:ext uri="{BEBA8EAE-BF5A-486C-A8C5-ECC9F3942E4B}">
                <a14:imgProps xmlns:a14="http://schemas.microsoft.com/office/drawing/2010/main">
                  <a14:imgLayer r:embed="rId5">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4" y="24501"/>
            <a:ext cx="3085057" cy="1538254"/>
          </a:xfrm>
          <a:prstGeom prst="rect">
            <a:avLst/>
          </a:prstGeom>
        </p:spPr>
      </p:pic>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6" name="TextBox 35"/>
          <p:cNvSpPr txBox="1">
            <a:spLocks noChangeArrowheads="1"/>
          </p:cNvSpPr>
          <p:nvPr/>
        </p:nvSpPr>
        <p:spPr bwMode="auto">
          <a:xfrm>
            <a:off x="6903785" y="6269779"/>
            <a:ext cx="49286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lumMod val="65000"/>
                    <a:lumOff val="35000"/>
                  </a:prstClr>
                </a:solidFill>
                <a:effectLst/>
                <a:uLnTx/>
                <a:uFillTx/>
                <a:latin typeface="Casper" panose="02000506000000020004" pitchFamily="2" charset="0"/>
                <a:ea typeface="Karla" pitchFamily="2" charset="0"/>
                <a:cs typeface="Karla" pitchFamily="2" charset="0"/>
              </a:rPr>
              <a:t>DISCOVER . </a:t>
            </a:r>
            <a:r>
              <a:rPr kumimoji="0" lang="en-US" sz="2000" b="1" i="0" u="none" strike="noStrike" kern="1200" cap="none" spc="0" normalizeH="0" baseline="0" noProof="0" dirty="0">
                <a:ln>
                  <a:noFill/>
                </a:ln>
                <a:solidFill>
                  <a:srgbClr val="C00000"/>
                </a:solidFill>
                <a:effectLst/>
                <a:uLnTx/>
                <a:uFillTx/>
                <a:latin typeface="Casper" panose="02000506000000020004" pitchFamily="2" charset="0"/>
                <a:ea typeface="Karla" pitchFamily="2" charset="0"/>
                <a:cs typeface="Karla" pitchFamily="2" charset="0"/>
              </a:rPr>
              <a:t>LEARN</a:t>
            </a:r>
            <a:r>
              <a:rPr kumimoji="0" lang="en-US" sz="2000" b="1" i="0" u="none" strike="noStrike" kern="1200" cap="none" spc="0" normalizeH="0" baseline="0" noProof="0" dirty="0">
                <a:ln>
                  <a:noFill/>
                </a:ln>
                <a:solidFill>
                  <a:prstClr val="black">
                    <a:lumMod val="65000"/>
                    <a:lumOff val="35000"/>
                  </a:prstClr>
                </a:solidFill>
                <a:effectLst/>
                <a:uLnTx/>
                <a:uFillTx/>
                <a:latin typeface="Casper" panose="02000506000000020004" pitchFamily="2" charset="0"/>
                <a:ea typeface="Karla" pitchFamily="2" charset="0"/>
                <a:cs typeface="Karla" pitchFamily="2" charset="0"/>
              </a:rPr>
              <a:t> . EMPOWER</a:t>
            </a:r>
            <a:endParaRPr kumimoji="0" lang="en-US" sz="1200" b="1" i="0" u="none" strike="noStrike" kern="1200" cap="none" spc="0" normalizeH="0" baseline="0" noProof="0" dirty="0">
              <a:ln>
                <a:noFill/>
              </a:ln>
              <a:solidFill>
                <a:prstClr val="black"/>
              </a:solidFill>
              <a:effectLst/>
              <a:uLnTx/>
              <a:uFillTx/>
              <a:latin typeface="Casper" panose="02000506000000020004" pitchFamily="2"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prstClr val="black"/>
              </a:solidFill>
              <a:effectLst/>
              <a:uLnTx/>
              <a:uFillTx/>
              <a:latin typeface="Casper" panose="02000506000000020004" pitchFamily="2" charset="0"/>
              <a:ea typeface="+mn-ea"/>
              <a:cs typeface="+mn-cs"/>
            </a:endParaRPr>
          </a:p>
        </p:txBody>
      </p:sp>
      <p:sp>
        <p:nvSpPr>
          <p:cNvPr id="52" name="Rectangle 51"/>
          <p:cNvSpPr/>
          <p:nvPr/>
        </p:nvSpPr>
        <p:spPr>
          <a:xfrm>
            <a:off x="6885780" y="6310933"/>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extBox 1"/>
          <p:cNvSpPr txBox="1"/>
          <p:nvPr/>
        </p:nvSpPr>
        <p:spPr>
          <a:xfrm>
            <a:off x="3871857" y="6296559"/>
            <a:ext cx="1830785"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sp>
        <p:nvSpPr>
          <p:cNvPr id="26" name="TextBox 25"/>
          <p:cNvSpPr txBox="1">
            <a:spLocks noChangeArrowheads="1"/>
          </p:cNvSpPr>
          <p:nvPr/>
        </p:nvSpPr>
        <p:spPr bwMode="auto">
          <a:xfrm>
            <a:off x="2769075" y="835844"/>
            <a:ext cx="9063318" cy="855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marL="0" marR="0" lvl="0" indent="0" algn="ctr" defTabSz="622300" rtl="0" eaLnBrk="1" fontAlgn="auto" latinLnBrk="0" hangingPunct="1">
              <a:lnSpc>
                <a:spcPct val="90000"/>
              </a:lnSpc>
              <a:spcBef>
                <a:spcPct val="0"/>
              </a:spcBef>
              <a:spcAft>
                <a:spcPct val="35000"/>
              </a:spcAft>
              <a:buClrTx/>
              <a:buSzTx/>
              <a:buFontTx/>
              <a:buNone/>
              <a:tabLst/>
              <a:defRPr/>
            </a:pPr>
            <a:r>
              <a:rPr kumimoji="0" lang="en-US" sz="3200" b="1" i="0" u="none" strike="noStrike" kern="1200" cap="none" spc="0" normalizeH="0" baseline="0" noProof="0" dirty="0">
                <a:ln>
                  <a:noFill/>
                </a:ln>
                <a:solidFill>
                  <a:prstClr val="black"/>
                </a:solidFill>
                <a:effectLst/>
                <a:uLnTx/>
                <a:uFillTx/>
                <a:latin typeface="Arial Black" panose="020B0A04020102020204" pitchFamily="34" charset="0"/>
                <a:ea typeface="Karla" pitchFamily="2" charset="0"/>
                <a:cs typeface="Karla" pitchFamily="2" charset="0"/>
              </a:rPr>
              <a:t>University Institute of Engineering</a:t>
            </a:r>
          </a:p>
          <a:p>
            <a:pPr marL="0" marR="0" lvl="0" indent="0" algn="ctr" defTabSz="622300" rtl="0" eaLnBrk="1" fontAlgn="auto" latinLnBrk="0" hangingPunct="1">
              <a:lnSpc>
                <a:spcPct val="90000"/>
              </a:lnSpc>
              <a:spcBef>
                <a:spcPct val="0"/>
              </a:spcBef>
              <a:spcAft>
                <a:spcPct val="35000"/>
              </a:spcAft>
              <a:buClrTx/>
              <a:buSzTx/>
              <a:buFontTx/>
              <a:buNone/>
              <a:tabLst/>
              <a:defRPr/>
            </a:pPr>
            <a:r>
              <a:rPr kumimoji="0" lang="en-US" sz="3200" b="1" i="0" u="none" strike="noStrike" kern="1200" cap="none" spc="0" normalizeH="0" baseline="0" noProof="0" dirty="0">
                <a:ln>
                  <a:noFill/>
                </a:ln>
                <a:solidFill>
                  <a:prstClr val="black"/>
                </a:solidFill>
                <a:effectLst/>
                <a:uLnTx/>
                <a:uFillTx/>
                <a:latin typeface="Arial Black" panose="020B0A04020102020204" pitchFamily="34" charset="0"/>
                <a:ea typeface="Karla" pitchFamily="2" charset="0"/>
                <a:cs typeface="Karla" pitchFamily="2" charset="0"/>
              </a:rPr>
              <a:t>DEPARTMENT OF COMPUTER SCIENCE &amp; ENGINEERING</a:t>
            </a:r>
          </a:p>
          <a:p>
            <a:pPr marL="0" marR="0" lvl="0" indent="0" algn="ctr" defTabSz="622300" rtl="0" eaLnBrk="1" fontAlgn="auto" latinLnBrk="0" hangingPunct="1">
              <a:lnSpc>
                <a:spcPct val="90000"/>
              </a:lnSpc>
              <a:spcBef>
                <a:spcPct val="0"/>
              </a:spcBef>
              <a:spcAft>
                <a:spcPct val="3500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Bachelor of Engineering (Computer Science &amp; Engineering) </a:t>
            </a:r>
          </a:p>
          <a:p>
            <a:pPr algn="ctr">
              <a:lnSpc>
                <a:spcPct val="90000"/>
              </a:lnSpc>
              <a:spcAft>
                <a:spcPct val="35000"/>
              </a:spcAft>
            </a:pPr>
            <a:r>
              <a:rPr kumimoji="0" lang="en-US" sz="28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Subject Name : </a:t>
            </a:r>
            <a:r>
              <a:rPr lang="en-US" altLang="en-US" sz="2800" dirty="0">
                <a:latin typeface="Times New Roman" panose="02020603050405020304" pitchFamily="18" charset="0"/>
                <a:ea typeface="Calibri" panose="020F0502020204030204" pitchFamily="34" charset="0"/>
                <a:cs typeface="Times New Roman" panose="02020603050405020304" pitchFamily="18" charset="0"/>
              </a:rPr>
              <a:t>SEARCH ENGINE OPTIMIZATION</a:t>
            </a:r>
          </a:p>
          <a:p>
            <a:pPr algn="ctr">
              <a:lnSpc>
                <a:spcPct val="90000"/>
              </a:lnSpc>
              <a:spcAft>
                <a:spcPct val="35000"/>
              </a:spcAft>
            </a:pPr>
            <a:r>
              <a:rPr kumimoji="0" lang="en-US" altLang="en-US" sz="28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Subject Code: </a:t>
            </a:r>
            <a:r>
              <a:rPr lang="en-US" altLang="en-US" sz="2800" dirty="0">
                <a:latin typeface="Times New Roman" panose="02020603050405020304" pitchFamily="18" charset="0"/>
                <a:ea typeface="Calibri" panose="020F0502020204030204" pitchFamily="34" charset="0"/>
                <a:cs typeface="Times New Roman" panose="02020603050405020304" pitchFamily="18" charset="0"/>
              </a:rPr>
              <a:t>20CST-463</a:t>
            </a:r>
          </a:p>
          <a:p>
            <a:pPr marL="0" marR="0" lvl="0" indent="0" algn="ctr" defTabSz="622300" rtl="0" eaLnBrk="1" fontAlgn="auto" latinLnBrk="0" hangingPunct="1">
              <a:lnSpc>
                <a:spcPct val="90000"/>
              </a:lnSpc>
              <a:spcBef>
                <a:spcPct val="0"/>
              </a:spcBef>
              <a:spcAft>
                <a:spcPct val="35000"/>
              </a:spcAft>
              <a:buClrTx/>
              <a:buSzTx/>
              <a:buFontTx/>
              <a:buNone/>
              <a:tabLst/>
              <a:defRPr/>
            </a:pPr>
            <a:r>
              <a:rPr kumimoji="0" lang="en-US" sz="3200" b="1" i="0" u="none" strike="noStrike" kern="1200" cap="none" spc="0" normalizeH="0" baseline="0" noProof="0" dirty="0">
                <a:ln>
                  <a:noFill/>
                </a:ln>
                <a:solidFill>
                  <a:prstClr val="black">
                    <a:lumMod val="85000"/>
                    <a:lumOff val="15000"/>
                  </a:prstClr>
                </a:solidFill>
                <a:effectLst/>
                <a:uLnTx/>
                <a:uFillTx/>
                <a:latin typeface="Times New Roman" panose="02020603050405020304" pitchFamily="18" charset="0"/>
                <a:ea typeface="+mn-ea"/>
                <a:cs typeface="Times New Roman" panose="02020603050405020304" pitchFamily="18" charset="0"/>
              </a:rPr>
              <a:t>Topic: Lecture-1.2.1</a:t>
            </a:r>
          </a:p>
          <a:p>
            <a:pPr marL="0" marR="0" lvl="0" indent="0" algn="ctr" defTabSz="622300" rtl="0" eaLnBrk="1" fontAlgn="auto" latinLnBrk="0" hangingPunct="1">
              <a:lnSpc>
                <a:spcPct val="90000"/>
              </a:lnSpc>
              <a:spcBef>
                <a:spcPct val="0"/>
              </a:spcBef>
              <a:spcAft>
                <a:spcPct val="35000"/>
              </a:spcAft>
              <a:buClrTx/>
              <a:buSzTx/>
              <a:buFontTx/>
              <a:buNone/>
              <a:tabLst/>
              <a:defRPr/>
            </a:pPr>
            <a:r>
              <a:rPr kumimoji="0" lang="en-US" sz="3200" b="1" i="0" u="none" strike="noStrike" kern="1200" cap="none" spc="0" normalizeH="0" baseline="0" noProof="0" dirty="0">
                <a:ln>
                  <a:noFill/>
                </a:ln>
                <a:solidFill>
                  <a:prstClr val="black">
                    <a:lumMod val="85000"/>
                    <a:lumOff val="15000"/>
                  </a:prstClr>
                </a:solidFill>
                <a:effectLst/>
                <a:uLnTx/>
                <a:uFillTx/>
                <a:latin typeface="Times New Roman" panose="02020603050405020304" pitchFamily="18" charset="0"/>
                <a:ea typeface="+mn-ea"/>
                <a:cs typeface="Times New Roman" panose="02020603050405020304" pitchFamily="18" charset="0"/>
              </a:rPr>
              <a:t>Lecture- </a:t>
            </a:r>
            <a:r>
              <a:rPr kumimoji="0" lang="en-IN" sz="3200" b="1" i="0" u="none" strike="noStrike" kern="1200" cap="none" spc="0" normalizeH="0" baseline="0" noProof="0" dirty="0">
                <a:ln>
                  <a:noFill/>
                </a:ln>
                <a:solidFill>
                  <a:prstClr val="black">
                    <a:lumMod val="85000"/>
                    <a:lumOff val="15000"/>
                  </a:prstClr>
                </a:solidFill>
                <a:effectLst/>
                <a:uLnTx/>
                <a:uFillTx/>
                <a:latin typeface="Times New Roman" panose="02020603050405020304" pitchFamily="18" charset="0"/>
                <a:ea typeface="+mn-ea"/>
                <a:cs typeface="Times New Roman" panose="02020603050405020304" pitchFamily="18" charset="0"/>
              </a:rPr>
              <a:t>On-Page Optimization</a:t>
            </a:r>
          </a:p>
          <a:p>
            <a:pPr marL="0" marR="0" lvl="0" indent="0" algn="ctr" defTabSz="622300" rtl="0" eaLnBrk="1" fontAlgn="auto" latinLnBrk="0" hangingPunct="1">
              <a:lnSpc>
                <a:spcPct val="90000"/>
              </a:lnSpc>
              <a:spcBef>
                <a:spcPct val="0"/>
              </a:spcBef>
              <a:spcAft>
                <a:spcPct val="35000"/>
              </a:spcAft>
              <a:buClrTx/>
              <a:buSzTx/>
              <a:buFontTx/>
              <a:buNone/>
              <a:tabLst/>
              <a:defRPr/>
            </a:pPr>
            <a:r>
              <a:rPr kumimoji="0" lang="en-US" sz="3200" b="1" i="0" u="none" strike="noStrike" kern="1200" cap="none" spc="0" normalizeH="0" baseline="0" noProof="0" dirty="0">
                <a:ln>
                  <a:noFill/>
                </a:ln>
                <a:solidFill>
                  <a:prstClr val="black">
                    <a:lumMod val="85000"/>
                    <a:lumOff val="15000"/>
                  </a:prstClr>
                </a:solidFill>
                <a:effectLst/>
                <a:uLnTx/>
                <a:uFillTx/>
                <a:latin typeface="Times New Roman" panose="02020603050405020304" pitchFamily="18" charset="0"/>
                <a:ea typeface="+mn-ea"/>
                <a:cs typeface="Times New Roman" panose="02020603050405020304" pitchFamily="18" charset="0"/>
              </a:rPr>
              <a:t>By : Sourabh Budhiraja</a:t>
            </a:r>
          </a:p>
          <a:p>
            <a:pPr marL="0" marR="0" lvl="0" indent="0" algn="ctr" defTabSz="622300" rtl="0" eaLnBrk="1" fontAlgn="auto" latinLnBrk="0" hangingPunct="1">
              <a:lnSpc>
                <a:spcPct val="90000"/>
              </a:lnSpc>
              <a:spcBef>
                <a:spcPct val="0"/>
              </a:spcBef>
              <a:spcAft>
                <a:spcPct val="35000"/>
              </a:spcAft>
              <a:buClrTx/>
              <a:buSzTx/>
              <a:buFontTx/>
              <a:buNone/>
              <a:tabLst/>
              <a:defRPr/>
            </a:pPr>
            <a:endParaRPr kumimoji="0" lang="en-US" sz="3200" b="1" i="0" u="none" strike="noStrike" kern="1200" cap="none" spc="0" normalizeH="0" baseline="0" noProof="0" dirty="0">
              <a:ln>
                <a:noFill/>
              </a:ln>
              <a:solidFill>
                <a:prstClr val="black">
                  <a:lumMod val="85000"/>
                  <a:lumOff val="15000"/>
                </a:prstClr>
              </a:solidFill>
              <a:effectLst/>
              <a:uLnTx/>
              <a:uFillTx/>
              <a:latin typeface="Times New Roman" panose="02020603050405020304" pitchFamily="18" charset="0"/>
              <a:ea typeface="+mn-ea"/>
              <a:cs typeface="Times New Roman" panose="02020603050405020304" pitchFamily="18" charset="0"/>
            </a:endParaRPr>
          </a:p>
          <a:p>
            <a:pPr marL="0" marR="0" lvl="0" indent="0" algn="ctr" defTabSz="622300" rtl="0" eaLnBrk="1" fontAlgn="auto" latinLnBrk="0" hangingPunct="1">
              <a:lnSpc>
                <a:spcPct val="90000"/>
              </a:lnSpc>
              <a:spcBef>
                <a:spcPct val="0"/>
              </a:spcBef>
              <a:spcAft>
                <a:spcPct val="35000"/>
              </a:spcAft>
              <a:buClrTx/>
              <a:buSzTx/>
              <a:buFontTx/>
              <a:buNone/>
              <a:tabLst/>
              <a:defRPr/>
            </a:pPr>
            <a:endParaRPr kumimoji="0" lang="en-US" sz="3200" b="1" i="0" u="none" strike="noStrike" kern="1200" cap="none" spc="0" normalizeH="0" baseline="0" noProof="0" dirty="0">
              <a:ln>
                <a:noFill/>
              </a:ln>
              <a:solidFill>
                <a:prstClr val="black">
                  <a:lumMod val="85000"/>
                  <a:lumOff val="15000"/>
                </a:prstClr>
              </a:solidFill>
              <a:effectLst/>
              <a:uLnTx/>
              <a:uFillTx/>
              <a:latin typeface="Times New Roman" panose="02020603050405020304" pitchFamily="18" charset="0"/>
              <a:ea typeface="+mn-ea"/>
              <a:cs typeface="Times New Roman" panose="02020603050405020304" pitchFamily="18" charset="0"/>
            </a:endParaRPr>
          </a:p>
          <a:p>
            <a:pPr marL="0" marR="0" lvl="0" indent="0" algn="ctr" defTabSz="622300" rtl="0" eaLnBrk="1" fontAlgn="auto" latinLnBrk="0" hangingPunct="1">
              <a:lnSpc>
                <a:spcPct val="90000"/>
              </a:lnSpc>
              <a:spcBef>
                <a:spcPct val="0"/>
              </a:spcBef>
              <a:spcAft>
                <a:spcPct val="35000"/>
              </a:spcAft>
              <a:buClrTx/>
              <a:buSzTx/>
              <a:buFontTx/>
              <a:buNone/>
              <a:tabLst/>
              <a:defRPr/>
            </a:pPr>
            <a:endParaRPr kumimoji="0" lang="en-US" sz="3200" b="1" i="0" u="none" strike="noStrike" kern="1200" cap="none" spc="0" normalizeH="0" baseline="0" noProof="0" dirty="0">
              <a:ln>
                <a:noFill/>
              </a:ln>
              <a:solidFill>
                <a:prstClr val="black">
                  <a:lumMod val="85000"/>
                  <a:lumOff val="15000"/>
                </a:prstClr>
              </a:solidFill>
              <a:effectLst/>
              <a:uLnTx/>
              <a:uFillTx/>
              <a:latin typeface="Times New Roman" panose="02020603050405020304" pitchFamily="18" charset="0"/>
              <a:ea typeface="+mn-ea"/>
              <a:cs typeface="Times New Roman" panose="02020603050405020304" pitchFamily="18" charset="0"/>
            </a:endParaRPr>
          </a:p>
          <a:p>
            <a:pPr marL="0" marR="0" lvl="0" indent="0" algn="ctr" defTabSz="622300" rtl="0" eaLnBrk="1" fontAlgn="auto" latinLnBrk="0" hangingPunct="1">
              <a:lnSpc>
                <a:spcPct val="90000"/>
              </a:lnSpc>
              <a:spcBef>
                <a:spcPct val="0"/>
              </a:spcBef>
              <a:spcAft>
                <a:spcPct val="35000"/>
              </a:spcAft>
              <a:buClrTx/>
              <a:buSzTx/>
              <a:buFontTx/>
              <a:buNone/>
              <a:tabLst/>
              <a:defRPr/>
            </a:pPr>
            <a:endParaRPr kumimoji="0" lang="en-US" sz="3200" b="1" i="0" u="none" strike="noStrike" kern="1200" cap="none" spc="0" normalizeH="0" baseline="0" noProof="0" dirty="0">
              <a:ln>
                <a:noFill/>
              </a:ln>
              <a:solidFill>
                <a:prstClr val="black">
                  <a:lumMod val="85000"/>
                  <a:lumOff val="15000"/>
                </a:prstClr>
              </a:solidFill>
              <a:effectLst/>
              <a:uLnTx/>
              <a:uFillTx/>
              <a:latin typeface="Times New Roman" panose="02020603050405020304" pitchFamily="18" charset="0"/>
              <a:ea typeface="+mn-ea"/>
              <a:cs typeface="Times New Roman" panose="02020603050405020304" pitchFamily="18" charset="0"/>
            </a:endParaRPr>
          </a:p>
          <a:p>
            <a:pPr marL="0" marR="0" lvl="0" indent="0" algn="ctr" defTabSz="622300" rtl="0" eaLnBrk="1" fontAlgn="auto" latinLnBrk="0" hangingPunct="1">
              <a:lnSpc>
                <a:spcPct val="90000"/>
              </a:lnSpc>
              <a:spcBef>
                <a:spcPct val="0"/>
              </a:spcBef>
              <a:spcAft>
                <a:spcPct val="35000"/>
              </a:spcAft>
              <a:buClrTx/>
              <a:buSzTx/>
              <a:buFontTx/>
              <a:buNone/>
              <a:tabLst/>
              <a:defRPr/>
            </a:pPr>
            <a:r>
              <a:rPr kumimoji="0" lang="en-US" sz="3200" b="1" i="0" u="none" strike="noStrike" kern="1200" cap="none" spc="0" normalizeH="0" baseline="0" noProof="0" dirty="0">
                <a:ln>
                  <a:noFill/>
                </a:ln>
                <a:solidFill>
                  <a:prstClr val="black">
                    <a:lumMod val="85000"/>
                    <a:lumOff val="15000"/>
                  </a:prstClr>
                </a:solidFill>
                <a:effectLst/>
                <a:uLnTx/>
                <a:uFillTx/>
                <a:latin typeface="Times New Roman" panose="02020603050405020304" pitchFamily="18" charset="0"/>
                <a:ea typeface="+mn-ea"/>
                <a:cs typeface="Times New Roman" panose="02020603050405020304" pitchFamily="18"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Raleway ExtraBold" pitchFamily="34" charset="-52"/>
              <a:ea typeface="+mn-ea"/>
              <a:cs typeface="+mn-cs"/>
            </a:endParaRPr>
          </a:p>
        </p:txBody>
      </p:sp>
    </p:spTree>
    <p:extLst>
      <p:ext uri="{BB962C8B-B14F-4D97-AF65-F5344CB8AC3E}">
        <p14:creationId xmlns:p14="http://schemas.microsoft.com/office/powerpoint/2010/main" val="13524869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CCC43-1BCB-5E9F-72D2-BB2578D4A192}"/>
              </a:ext>
            </a:extLst>
          </p:cNvPr>
          <p:cNvSpPr>
            <a:spLocks noGrp="1"/>
          </p:cNvSpPr>
          <p:nvPr>
            <p:ph type="title"/>
          </p:nvPr>
        </p:nvSpPr>
        <p:spPr/>
        <p:txBody>
          <a:bodyPr>
            <a:normAutofit/>
          </a:bodyPr>
          <a:lstStyle/>
          <a:p>
            <a:r>
              <a:rPr lang="en-US" dirty="0"/>
              <a:t>I</a:t>
            </a:r>
            <a:r>
              <a:rPr lang="en-US" i="0" dirty="0">
                <a:effectLst/>
              </a:rPr>
              <a:t>mportant On-Page </a:t>
            </a:r>
            <a:r>
              <a:rPr lang="en-US" dirty="0"/>
              <a:t>SEO</a:t>
            </a:r>
            <a:r>
              <a:rPr lang="en-US" i="0" dirty="0">
                <a:effectLst/>
              </a:rPr>
              <a:t> factors(Cont.)</a:t>
            </a:r>
            <a:endParaRPr lang="en-IN" dirty="0"/>
          </a:p>
        </p:txBody>
      </p:sp>
      <p:sp>
        <p:nvSpPr>
          <p:cNvPr id="3" name="Content Placeholder 2">
            <a:extLst>
              <a:ext uri="{FF2B5EF4-FFF2-40B4-BE49-F238E27FC236}">
                <a16:creationId xmlns:a16="http://schemas.microsoft.com/office/drawing/2014/main" id="{555D4F4A-6890-BC05-803D-D4D74EAA1567}"/>
              </a:ext>
            </a:extLst>
          </p:cNvPr>
          <p:cNvSpPr>
            <a:spLocks noGrp="1"/>
          </p:cNvSpPr>
          <p:nvPr>
            <p:ph idx="1"/>
          </p:nvPr>
        </p:nvSpPr>
        <p:spPr/>
        <p:txBody>
          <a:bodyPr>
            <a:normAutofit/>
          </a:bodyPr>
          <a:lstStyle/>
          <a:p>
            <a:pPr marL="0" indent="0" algn="just">
              <a:buNone/>
            </a:pPr>
            <a:r>
              <a:rPr lang="en-US" b="0" i="0" dirty="0">
                <a:solidFill>
                  <a:srgbClr val="333333"/>
                </a:solidFill>
                <a:effectLst/>
              </a:rPr>
              <a:t>The content should be readable and organized, which you can achieve through different ways, such as:</a:t>
            </a:r>
          </a:p>
          <a:p>
            <a:pPr algn="just"/>
            <a:r>
              <a:rPr lang="en-US" b="0" i="0" dirty="0">
                <a:solidFill>
                  <a:srgbClr val="000000"/>
                </a:solidFill>
                <a:effectLst/>
              </a:rPr>
              <a:t>Highlight the important parts of a page using bold, underline and italics options.</a:t>
            </a:r>
          </a:p>
          <a:p>
            <a:pPr algn="just"/>
            <a:r>
              <a:rPr lang="en-US" b="0" i="0" dirty="0">
                <a:solidFill>
                  <a:srgbClr val="000000"/>
                </a:solidFill>
                <a:effectLst/>
              </a:rPr>
              <a:t>Use a suitable font size at least 14 </a:t>
            </a:r>
            <a:r>
              <a:rPr lang="en-US" b="0" i="0" dirty="0" err="1">
                <a:solidFill>
                  <a:srgbClr val="000000"/>
                </a:solidFill>
                <a:effectLst/>
              </a:rPr>
              <a:t>px</a:t>
            </a:r>
            <a:r>
              <a:rPr lang="en-US" b="0" i="0" dirty="0">
                <a:solidFill>
                  <a:srgbClr val="000000"/>
                </a:solidFill>
                <a:effectLst/>
              </a:rPr>
              <a:t>.</a:t>
            </a:r>
          </a:p>
          <a:p>
            <a:pPr algn="just"/>
            <a:r>
              <a:rPr lang="en-US" b="0" i="0" dirty="0">
                <a:solidFill>
                  <a:srgbClr val="000000"/>
                </a:solidFill>
                <a:effectLst/>
              </a:rPr>
              <a:t>Split the content into small paragraphs of 4-5 lines.</a:t>
            </a:r>
          </a:p>
          <a:p>
            <a:pPr algn="just"/>
            <a:r>
              <a:rPr lang="en-US" b="0" i="0" dirty="0">
                <a:solidFill>
                  <a:srgbClr val="000000"/>
                </a:solidFill>
                <a:effectLst/>
              </a:rPr>
              <a:t>Maintain the required spacing between the paragraphs to make the post easy to read.</a:t>
            </a:r>
          </a:p>
          <a:p>
            <a:pPr algn="just"/>
            <a:r>
              <a:rPr lang="en-US" b="0" i="0" dirty="0">
                <a:solidFill>
                  <a:srgbClr val="000000"/>
                </a:solidFill>
                <a:effectLst/>
              </a:rPr>
              <a:t>Use CSS to create sections that break the content into manageable parts and make it appealing.</a:t>
            </a:r>
          </a:p>
          <a:p>
            <a:pPr marL="0" indent="0" algn="just">
              <a:buNone/>
            </a:pPr>
            <a:endParaRPr lang="en-US" b="0" i="0" dirty="0">
              <a:solidFill>
                <a:srgbClr val="333333"/>
              </a:solidFill>
              <a:effectLst/>
              <a:latin typeface="inter-regular"/>
            </a:endParaRPr>
          </a:p>
        </p:txBody>
      </p:sp>
      <p:sp>
        <p:nvSpPr>
          <p:cNvPr id="4" name="Slide Number Placeholder 3">
            <a:extLst>
              <a:ext uri="{FF2B5EF4-FFF2-40B4-BE49-F238E27FC236}">
                <a16:creationId xmlns:a16="http://schemas.microsoft.com/office/drawing/2014/main" id="{BABF362F-23FC-D0E7-E780-8EDC6417CA5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DCDBBEF-AA6C-4BA6-85B2-A17D7F280E38}"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28034307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CCC43-1BCB-5E9F-72D2-BB2578D4A192}"/>
              </a:ext>
            </a:extLst>
          </p:cNvPr>
          <p:cNvSpPr>
            <a:spLocks noGrp="1"/>
          </p:cNvSpPr>
          <p:nvPr>
            <p:ph type="title"/>
          </p:nvPr>
        </p:nvSpPr>
        <p:spPr/>
        <p:txBody>
          <a:bodyPr>
            <a:normAutofit/>
          </a:bodyPr>
          <a:lstStyle/>
          <a:p>
            <a:r>
              <a:rPr lang="en-US" dirty="0"/>
              <a:t>I</a:t>
            </a:r>
            <a:r>
              <a:rPr lang="en-US" i="0" dirty="0">
                <a:effectLst/>
              </a:rPr>
              <a:t>mportant On-Page </a:t>
            </a:r>
            <a:r>
              <a:rPr lang="en-US" dirty="0"/>
              <a:t>SEO</a:t>
            </a:r>
            <a:r>
              <a:rPr lang="en-US" i="0" dirty="0">
                <a:effectLst/>
              </a:rPr>
              <a:t> factors(Cont.)</a:t>
            </a:r>
            <a:endParaRPr lang="en-IN" dirty="0"/>
          </a:p>
        </p:txBody>
      </p:sp>
      <p:sp>
        <p:nvSpPr>
          <p:cNvPr id="3" name="Content Placeholder 2">
            <a:extLst>
              <a:ext uri="{FF2B5EF4-FFF2-40B4-BE49-F238E27FC236}">
                <a16:creationId xmlns:a16="http://schemas.microsoft.com/office/drawing/2014/main" id="{555D4F4A-6890-BC05-803D-D4D74EAA1567}"/>
              </a:ext>
            </a:extLst>
          </p:cNvPr>
          <p:cNvSpPr>
            <a:spLocks noGrp="1"/>
          </p:cNvSpPr>
          <p:nvPr>
            <p:ph idx="1"/>
          </p:nvPr>
        </p:nvSpPr>
        <p:spPr/>
        <p:txBody>
          <a:bodyPr>
            <a:normAutofit/>
          </a:bodyPr>
          <a:lstStyle/>
          <a:p>
            <a:pPr marL="0" indent="0" algn="just">
              <a:buNone/>
            </a:pPr>
            <a:r>
              <a:rPr lang="en-US" b="1" i="0" dirty="0">
                <a:solidFill>
                  <a:srgbClr val="333333"/>
                </a:solidFill>
                <a:effectLst/>
              </a:rPr>
              <a:t>16. Images and Multimedia Elements:</a:t>
            </a:r>
            <a:r>
              <a:rPr lang="en-US" b="0" i="0" dirty="0">
                <a:solidFill>
                  <a:srgbClr val="333333"/>
                </a:solidFill>
                <a:effectLst/>
              </a:rPr>
              <a:t> The images make your content more appealing and presentable, so add images to your content if possible. However, do not add images unnecessarily or too many as it may leave a bad impression. The images should not be very large as it may increase the loading time of your page, which is not good for SEO.</a:t>
            </a:r>
          </a:p>
          <a:p>
            <a:pPr marL="0" indent="0" algn="just">
              <a:buNone/>
            </a:pPr>
            <a:r>
              <a:rPr lang="en-US" b="1" i="0" dirty="0">
                <a:solidFill>
                  <a:srgbClr val="333333"/>
                </a:solidFill>
                <a:effectLst/>
              </a:rPr>
              <a:t>17. URL Optimization:</a:t>
            </a:r>
            <a:r>
              <a:rPr lang="en-US" b="0" i="0" dirty="0">
                <a:solidFill>
                  <a:srgbClr val="333333"/>
                </a:solidFill>
                <a:effectLst/>
              </a:rPr>
              <a:t> You can optimize a URL in two different ways: URL optimization and URL structure.</a:t>
            </a:r>
          </a:p>
          <a:p>
            <a:pPr marL="0" indent="0" algn="just">
              <a:buNone/>
            </a:pPr>
            <a:r>
              <a:rPr lang="en-US" b="0" i="0" dirty="0">
                <a:solidFill>
                  <a:srgbClr val="333333"/>
                </a:solidFill>
                <a:effectLst/>
              </a:rPr>
              <a:t>The URL of a page, which is also known as a slug, is a permanent link. An optimized URL should be less than 255 characters, and hyphens '-'should be used to separate the different parts of the URL. Furthermore, it should be short, descriptive, and include your target keywords.</a:t>
            </a:r>
          </a:p>
          <a:p>
            <a:pPr marL="0" indent="0" algn="just">
              <a:buNone/>
            </a:pPr>
            <a:endParaRPr lang="en-US" b="0" i="0" dirty="0">
              <a:solidFill>
                <a:srgbClr val="333333"/>
              </a:solidFill>
              <a:effectLst/>
              <a:latin typeface="inter-regular"/>
            </a:endParaRPr>
          </a:p>
        </p:txBody>
      </p:sp>
      <p:sp>
        <p:nvSpPr>
          <p:cNvPr id="4" name="Slide Number Placeholder 3">
            <a:extLst>
              <a:ext uri="{FF2B5EF4-FFF2-40B4-BE49-F238E27FC236}">
                <a16:creationId xmlns:a16="http://schemas.microsoft.com/office/drawing/2014/main" id="{BABF362F-23FC-D0E7-E780-8EDC6417CA5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DCDBBEF-AA6C-4BA6-85B2-A17D7F280E38}"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5043446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CCC43-1BCB-5E9F-72D2-BB2578D4A192}"/>
              </a:ext>
            </a:extLst>
          </p:cNvPr>
          <p:cNvSpPr>
            <a:spLocks noGrp="1"/>
          </p:cNvSpPr>
          <p:nvPr>
            <p:ph type="title"/>
          </p:nvPr>
        </p:nvSpPr>
        <p:spPr/>
        <p:txBody>
          <a:bodyPr>
            <a:normAutofit/>
          </a:bodyPr>
          <a:lstStyle/>
          <a:p>
            <a:r>
              <a:rPr lang="en-US" dirty="0"/>
              <a:t>I</a:t>
            </a:r>
            <a:r>
              <a:rPr lang="en-US" i="0" dirty="0">
                <a:effectLst/>
              </a:rPr>
              <a:t>mportant On-Page </a:t>
            </a:r>
            <a:r>
              <a:rPr lang="en-US" dirty="0"/>
              <a:t>SEO</a:t>
            </a:r>
            <a:r>
              <a:rPr lang="en-US" i="0" dirty="0">
                <a:effectLst/>
              </a:rPr>
              <a:t> factors(Cont.)</a:t>
            </a:r>
            <a:endParaRPr lang="en-IN" dirty="0"/>
          </a:p>
        </p:txBody>
      </p:sp>
      <p:sp>
        <p:nvSpPr>
          <p:cNvPr id="3" name="Content Placeholder 2">
            <a:extLst>
              <a:ext uri="{FF2B5EF4-FFF2-40B4-BE49-F238E27FC236}">
                <a16:creationId xmlns:a16="http://schemas.microsoft.com/office/drawing/2014/main" id="{555D4F4A-6890-BC05-803D-D4D74EAA1567}"/>
              </a:ext>
            </a:extLst>
          </p:cNvPr>
          <p:cNvSpPr>
            <a:spLocks noGrp="1"/>
          </p:cNvSpPr>
          <p:nvPr>
            <p:ph idx="1"/>
          </p:nvPr>
        </p:nvSpPr>
        <p:spPr/>
        <p:txBody>
          <a:bodyPr>
            <a:normAutofit/>
          </a:bodyPr>
          <a:lstStyle/>
          <a:p>
            <a:pPr marL="0" indent="0" algn="just">
              <a:buNone/>
            </a:pPr>
            <a:r>
              <a:rPr lang="en-US" b="0" i="0" dirty="0">
                <a:solidFill>
                  <a:srgbClr val="333333"/>
                </a:solidFill>
                <a:effectLst/>
              </a:rPr>
              <a:t>Some examples of SEO optimized URLs:</a:t>
            </a:r>
          </a:p>
          <a:p>
            <a:pPr marL="0" indent="0" algn="just">
              <a:buNone/>
            </a:pPr>
            <a:r>
              <a:rPr lang="en-IN" b="0" i="0" dirty="0">
                <a:solidFill>
                  <a:srgbClr val="333333"/>
                </a:solidFill>
                <a:effectLst/>
              </a:rPr>
              <a:t>www.javatpoint.com/seo-tutorial-for-beginners</a:t>
            </a:r>
            <a:br>
              <a:rPr lang="en-IN" dirty="0"/>
            </a:br>
            <a:r>
              <a:rPr lang="en-IN" dirty="0"/>
              <a:t>                                    </a:t>
            </a:r>
            <a:r>
              <a:rPr lang="en-IN" b="0" i="0" dirty="0">
                <a:solidFill>
                  <a:srgbClr val="333333"/>
                </a:solidFill>
                <a:effectLst/>
              </a:rPr>
              <a:t>https://www.javatpoint.com/seo-on-page-optimization</a:t>
            </a:r>
            <a:endParaRPr lang="en-US" b="0" i="0" dirty="0">
              <a:solidFill>
                <a:srgbClr val="333333"/>
              </a:solidFill>
              <a:effectLst/>
            </a:endParaRPr>
          </a:p>
          <a:p>
            <a:pPr marL="0" indent="0" algn="just">
              <a:buNone/>
            </a:pPr>
            <a:r>
              <a:rPr lang="en-US" b="1" i="0" dirty="0">
                <a:solidFill>
                  <a:srgbClr val="333333"/>
                </a:solidFill>
                <a:effectLst/>
              </a:rPr>
              <a:t>18) URL Structure Optimization:</a:t>
            </a:r>
            <a:r>
              <a:rPr lang="en-US" b="0" i="0" dirty="0">
                <a:solidFill>
                  <a:srgbClr val="333333"/>
                </a:solidFill>
                <a:effectLst/>
              </a:rPr>
              <a:t> The URL structure should reflect the actual structure of a website. You can optimize it by making categories that help users and search engines find the content with ease. A website without categories is like a warehouse with unorganized items, and with categories, it looks like a warehouse where items divided into different categories. Although you can have sub-categories, it is advised not to go over two levels: For example:</a:t>
            </a:r>
          </a:p>
          <a:p>
            <a:pPr marL="0" indent="0" algn="just">
              <a:buNone/>
            </a:pPr>
            <a:r>
              <a:rPr lang="en-US" b="0" i="0" dirty="0">
                <a:solidFill>
                  <a:srgbClr val="333333"/>
                </a:solidFill>
                <a:effectLst/>
              </a:rPr>
              <a:t>Homepage&gt;Social Media&gt; Twitter&gt; Article (optimized)</a:t>
            </a:r>
            <a:br>
              <a:rPr lang="en-US" b="0" i="0" dirty="0">
                <a:solidFill>
                  <a:srgbClr val="333333"/>
                </a:solidFill>
                <a:effectLst/>
              </a:rPr>
            </a:br>
            <a:r>
              <a:rPr lang="en-US" b="0" i="0" dirty="0">
                <a:solidFill>
                  <a:srgbClr val="333333"/>
                </a:solidFill>
                <a:effectLst/>
              </a:rPr>
              <a:t>Homepage&gt;Social Media&gt; Twitter&gt; How to&gt;Article (not optimized)</a:t>
            </a:r>
          </a:p>
        </p:txBody>
      </p:sp>
      <p:sp>
        <p:nvSpPr>
          <p:cNvPr id="4" name="Slide Number Placeholder 3">
            <a:extLst>
              <a:ext uri="{FF2B5EF4-FFF2-40B4-BE49-F238E27FC236}">
                <a16:creationId xmlns:a16="http://schemas.microsoft.com/office/drawing/2014/main" id="{BABF362F-23FC-D0E7-E780-8EDC6417CA5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DCDBBEF-AA6C-4BA6-85B2-A17D7F280E38}"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913598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CCC43-1BCB-5E9F-72D2-BB2578D4A192}"/>
              </a:ext>
            </a:extLst>
          </p:cNvPr>
          <p:cNvSpPr>
            <a:spLocks noGrp="1"/>
          </p:cNvSpPr>
          <p:nvPr>
            <p:ph type="title"/>
          </p:nvPr>
        </p:nvSpPr>
        <p:spPr/>
        <p:txBody>
          <a:bodyPr>
            <a:normAutofit/>
          </a:bodyPr>
          <a:lstStyle/>
          <a:p>
            <a:r>
              <a:rPr lang="en-US" dirty="0"/>
              <a:t>I</a:t>
            </a:r>
            <a:r>
              <a:rPr lang="en-US" i="0" dirty="0">
                <a:effectLst/>
              </a:rPr>
              <a:t>mportant On-Page </a:t>
            </a:r>
            <a:r>
              <a:rPr lang="en-US" dirty="0"/>
              <a:t>SEO</a:t>
            </a:r>
            <a:r>
              <a:rPr lang="en-US" i="0" dirty="0">
                <a:effectLst/>
              </a:rPr>
              <a:t> factors(Cont.)</a:t>
            </a:r>
            <a:endParaRPr lang="en-IN" dirty="0"/>
          </a:p>
        </p:txBody>
      </p:sp>
      <p:sp>
        <p:nvSpPr>
          <p:cNvPr id="3" name="Content Placeholder 2">
            <a:extLst>
              <a:ext uri="{FF2B5EF4-FFF2-40B4-BE49-F238E27FC236}">
                <a16:creationId xmlns:a16="http://schemas.microsoft.com/office/drawing/2014/main" id="{555D4F4A-6890-BC05-803D-D4D74EAA1567}"/>
              </a:ext>
            </a:extLst>
          </p:cNvPr>
          <p:cNvSpPr>
            <a:spLocks noGrp="1"/>
          </p:cNvSpPr>
          <p:nvPr>
            <p:ph idx="1"/>
          </p:nvPr>
        </p:nvSpPr>
        <p:spPr/>
        <p:txBody>
          <a:bodyPr>
            <a:normAutofit/>
          </a:bodyPr>
          <a:lstStyle/>
          <a:p>
            <a:pPr marL="0" indent="0" algn="just">
              <a:buNone/>
            </a:pPr>
            <a:r>
              <a:rPr lang="en-US" b="1" i="0" dirty="0">
                <a:solidFill>
                  <a:srgbClr val="333333"/>
                </a:solidFill>
                <a:effectLst/>
              </a:rPr>
              <a:t>19) Internal links:</a:t>
            </a:r>
            <a:r>
              <a:rPr lang="en-US" b="0" i="0" dirty="0">
                <a:solidFill>
                  <a:srgbClr val="333333"/>
                </a:solidFill>
                <a:effectLst/>
              </a:rPr>
              <a:t> Interlinking the web pages of a website is very important for SEO. It allows you to create your own web or network. A search engine spider follows the links found on a page, both internal and external links. If a page lacks links, the spider will read your page and go. It also helps keep users on your site for a long time.</a:t>
            </a:r>
          </a:p>
          <a:p>
            <a:pPr marL="0" indent="0" algn="just">
              <a:buNone/>
            </a:pPr>
            <a:r>
              <a:rPr lang="en-US" b="1" i="0" dirty="0">
                <a:solidFill>
                  <a:srgbClr val="333333"/>
                </a:solidFill>
                <a:effectLst/>
              </a:rPr>
              <a:t>20) External Links:</a:t>
            </a:r>
            <a:r>
              <a:rPr lang="en-US" b="0" i="0" dirty="0">
                <a:solidFill>
                  <a:srgbClr val="333333"/>
                </a:solidFill>
                <a:effectLst/>
              </a:rPr>
              <a:t> External links can be used for SEO as they allow you to link your site to other high-quality related websites, which makes your site more trustworthy, which is good for SEO.</a:t>
            </a:r>
          </a:p>
        </p:txBody>
      </p:sp>
      <p:sp>
        <p:nvSpPr>
          <p:cNvPr id="4" name="Slide Number Placeholder 3">
            <a:extLst>
              <a:ext uri="{FF2B5EF4-FFF2-40B4-BE49-F238E27FC236}">
                <a16:creationId xmlns:a16="http://schemas.microsoft.com/office/drawing/2014/main" id="{BABF362F-23FC-D0E7-E780-8EDC6417CA5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DCDBBEF-AA6C-4BA6-85B2-A17D7F280E38}"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40741174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CCC43-1BCB-5E9F-72D2-BB2578D4A192}"/>
              </a:ext>
            </a:extLst>
          </p:cNvPr>
          <p:cNvSpPr>
            <a:spLocks noGrp="1"/>
          </p:cNvSpPr>
          <p:nvPr>
            <p:ph type="title"/>
          </p:nvPr>
        </p:nvSpPr>
        <p:spPr/>
        <p:txBody>
          <a:bodyPr>
            <a:normAutofit/>
          </a:bodyPr>
          <a:lstStyle/>
          <a:p>
            <a:r>
              <a:rPr lang="en-US" dirty="0"/>
              <a:t>I</a:t>
            </a:r>
            <a:r>
              <a:rPr lang="en-US" i="0" dirty="0">
                <a:effectLst/>
              </a:rPr>
              <a:t>mportant On-Page </a:t>
            </a:r>
            <a:r>
              <a:rPr lang="en-US" dirty="0"/>
              <a:t>SEO</a:t>
            </a:r>
            <a:r>
              <a:rPr lang="en-US" i="0" dirty="0">
                <a:effectLst/>
              </a:rPr>
              <a:t> factors(Cont.)</a:t>
            </a:r>
            <a:endParaRPr lang="en-IN" dirty="0"/>
          </a:p>
        </p:txBody>
      </p:sp>
      <p:sp>
        <p:nvSpPr>
          <p:cNvPr id="3" name="Content Placeholder 2">
            <a:extLst>
              <a:ext uri="{FF2B5EF4-FFF2-40B4-BE49-F238E27FC236}">
                <a16:creationId xmlns:a16="http://schemas.microsoft.com/office/drawing/2014/main" id="{555D4F4A-6890-BC05-803D-D4D74EAA1567}"/>
              </a:ext>
            </a:extLst>
          </p:cNvPr>
          <p:cNvSpPr>
            <a:spLocks noGrp="1"/>
          </p:cNvSpPr>
          <p:nvPr>
            <p:ph idx="1"/>
          </p:nvPr>
        </p:nvSpPr>
        <p:spPr/>
        <p:txBody>
          <a:bodyPr>
            <a:normAutofit/>
          </a:bodyPr>
          <a:lstStyle/>
          <a:p>
            <a:pPr marL="0" indent="0" algn="just">
              <a:buNone/>
            </a:pPr>
            <a:r>
              <a:rPr lang="en-US" b="1" i="0" dirty="0">
                <a:solidFill>
                  <a:srgbClr val="333333"/>
                </a:solidFill>
                <a:effectLst/>
              </a:rPr>
              <a:t>21) Page Loading Speed:</a:t>
            </a:r>
            <a:r>
              <a:rPr lang="en-US" b="0" i="0" dirty="0">
                <a:solidFill>
                  <a:srgbClr val="333333"/>
                </a:solidFill>
                <a:effectLst/>
              </a:rPr>
              <a:t> Search engines always keep putting efforts to make the web faster. It prefers to include the fastest websites in its index, which is good for a site in terms of SEO. It also helps with customer retention and conversions.</a:t>
            </a:r>
          </a:p>
          <a:p>
            <a:pPr marL="0" indent="0" algn="just">
              <a:buNone/>
            </a:pPr>
            <a:endParaRPr lang="en-US" b="0" i="0" dirty="0">
              <a:solidFill>
                <a:srgbClr val="333333"/>
              </a:solidFill>
              <a:effectLst/>
            </a:endParaRPr>
          </a:p>
          <a:p>
            <a:pPr marL="0" indent="0" algn="just">
              <a:buNone/>
            </a:pPr>
            <a:r>
              <a:rPr lang="en-US" b="1" i="0" dirty="0">
                <a:solidFill>
                  <a:srgbClr val="333333"/>
                </a:solidFill>
                <a:effectLst/>
              </a:rPr>
              <a:t>22) Mobile Friendliness:</a:t>
            </a:r>
            <a:r>
              <a:rPr lang="en-US" b="0" i="0" dirty="0">
                <a:solidFill>
                  <a:srgbClr val="333333"/>
                </a:solidFill>
                <a:effectLst/>
              </a:rPr>
              <a:t> With the increase in mobile internet users, around 60% searches in Google are generated through mobile devices. So, a website, which is not mobile-friendly, maybe losing half of the potential traffic.</a:t>
            </a:r>
          </a:p>
          <a:p>
            <a:pPr marL="0" indent="0">
              <a:buNone/>
            </a:pPr>
            <a:br>
              <a:rPr lang="en-US" dirty="0"/>
            </a:br>
            <a:endParaRPr lang="en-US" b="0" i="0" dirty="0">
              <a:solidFill>
                <a:srgbClr val="333333"/>
              </a:solidFill>
              <a:effectLst/>
              <a:latin typeface="inter-regular"/>
            </a:endParaRPr>
          </a:p>
        </p:txBody>
      </p:sp>
      <p:sp>
        <p:nvSpPr>
          <p:cNvPr id="4" name="Slide Number Placeholder 3">
            <a:extLst>
              <a:ext uri="{FF2B5EF4-FFF2-40B4-BE49-F238E27FC236}">
                <a16:creationId xmlns:a16="http://schemas.microsoft.com/office/drawing/2014/main" id="{BABF362F-23FC-D0E7-E780-8EDC6417CA5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DCDBBEF-AA6C-4BA6-85B2-A17D7F280E38}"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4682028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CCC43-1BCB-5E9F-72D2-BB2578D4A192}"/>
              </a:ext>
            </a:extLst>
          </p:cNvPr>
          <p:cNvSpPr>
            <a:spLocks noGrp="1"/>
          </p:cNvSpPr>
          <p:nvPr>
            <p:ph type="title"/>
          </p:nvPr>
        </p:nvSpPr>
        <p:spPr/>
        <p:txBody>
          <a:bodyPr>
            <a:normAutofit/>
          </a:bodyPr>
          <a:lstStyle/>
          <a:p>
            <a:r>
              <a:rPr lang="en-US" i="0" dirty="0">
                <a:effectLst/>
              </a:rPr>
              <a:t>Summary</a:t>
            </a:r>
            <a:endParaRPr lang="en-IN" dirty="0"/>
          </a:p>
        </p:txBody>
      </p:sp>
      <p:sp>
        <p:nvSpPr>
          <p:cNvPr id="3" name="Content Placeholder 2">
            <a:extLst>
              <a:ext uri="{FF2B5EF4-FFF2-40B4-BE49-F238E27FC236}">
                <a16:creationId xmlns:a16="http://schemas.microsoft.com/office/drawing/2014/main" id="{555D4F4A-6890-BC05-803D-D4D74EAA1567}"/>
              </a:ext>
            </a:extLst>
          </p:cNvPr>
          <p:cNvSpPr>
            <a:spLocks noGrp="1"/>
          </p:cNvSpPr>
          <p:nvPr>
            <p:ph idx="1"/>
          </p:nvPr>
        </p:nvSpPr>
        <p:spPr/>
        <p:txBody>
          <a:bodyPr>
            <a:normAutofit lnSpcReduction="10000"/>
          </a:bodyPr>
          <a:lstStyle/>
          <a:p>
            <a:pPr algn="l" rtl="0" fontAlgn="base"/>
            <a:r>
              <a:rPr lang="en-US" b="0" i="0" dirty="0">
                <a:effectLst/>
              </a:rPr>
              <a:t>To get an idea of the popular keywords on a particular niche, keyword analysis tools like </a:t>
            </a:r>
            <a:r>
              <a:rPr lang="en-US" b="0" i="0" dirty="0" err="1">
                <a:effectLst/>
              </a:rPr>
              <a:t>Semrush</a:t>
            </a:r>
            <a:r>
              <a:rPr lang="en-US" b="0" i="0" dirty="0">
                <a:effectLst/>
              </a:rPr>
              <a:t>, </a:t>
            </a:r>
            <a:r>
              <a:rPr lang="en-US" b="0" i="0" dirty="0" err="1">
                <a:effectLst/>
              </a:rPr>
              <a:t>longtailpro</a:t>
            </a:r>
            <a:r>
              <a:rPr lang="en-US" b="0" i="0" dirty="0">
                <a:effectLst/>
              </a:rPr>
              <a:t>, etc. are used.</a:t>
            </a:r>
          </a:p>
          <a:p>
            <a:pPr algn="l" rtl="0" fontAlgn="base"/>
            <a:r>
              <a:rPr lang="en-US" b="0" i="0" dirty="0">
                <a:effectLst/>
              </a:rPr>
              <a:t>While these are the tools a user may have to pay for, there is a free tool by Google that lets you shortlist keywords in minimal time. The Google crawlers look for the following things while landing on a website:</a:t>
            </a:r>
          </a:p>
          <a:p>
            <a:r>
              <a:rPr lang="en-US" b="0" i="0" dirty="0">
                <a:effectLst/>
              </a:rPr>
              <a:t>URL</a:t>
            </a:r>
          </a:p>
          <a:p>
            <a:r>
              <a:rPr lang="en-US" b="0" i="0" dirty="0">
                <a:effectLst/>
              </a:rPr>
              <a:t>Title tags</a:t>
            </a:r>
          </a:p>
          <a:p>
            <a:r>
              <a:rPr lang="en-US" b="0" i="0" dirty="0">
                <a:effectLst/>
              </a:rPr>
              <a:t>Meta tags</a:t>
            </a:r>
          </a:p>
          <a:p>
            <a:r>
              <a:rPr lang="en-US" b="0" i="0" dirty="0">
                <a:effectLst/>
              </a:rPr>
              <a:t>Category tags</a:t>
            </a:r>
          </a:p>
          <a:p>
            <a:r>
              <a:rPr lang="en-US" b="0" i="0" dirty="0">
                <a:effectLst/>
              </a:rPr>
              <a:t>Internal </a:t>
            </a:r>
            <a:r>
              <a:rPr lang="en-US" b="0" i="0" dirty="0" err="1">
                <a:effectLst/>
              </a:rPr>
              <a:t>linkings</a:t>
            </a:r>
            <a:r>
              <a:rPr lang="en-US" b="0" i="0" dirty="0">
                <a:effectLst/>
              </a:rPr>
              <a:t> in a website</a:t>
            </a:r>
          </a:p>
          <a:p>
            <a:r>
              <a:rPr lang="en-US" b="0" i="0" dirty="0">
                <a:effectLst/>
              </a:rPr>
              <a:t>External linking to other websites</a:t>
            </a:r>
          </a:p>
        </p:txBody>
      </p:sp>
      <p:sp>
        <p:nvSpPr>
          <p:cNvPr id="4" name="Slide Number Placeholder 3">
            <a:extLst>
              <a:ext uri="{FF2B5EF4-FFF2-40B4-BE49-F238E27FC236}">
                <a16:creationId xmlns:a16="http://schemas.microsoft.com/office/drawing/2014/main" id="{BABF362F-23FC-D0E7-E780-8EDC6417CA5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DCDBBEF-AA6C-4BA6-85B2-A17D7F280E38}"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28008429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CCC43-1BCB-5E9F-72D2-BB2578D4A192}"/>
              </a:ext>
            </a:extLst>
          </p:cNvPr>
          <p:cNvSpPr>
            <a:spLocks noGrp="1"/>
          </p:cNvSpPr>
          <p:nvPr>
            <p:ph type="title"/>
          </p:nvPr>
        </p:nvSpPr>
        <p:spPr/>
        <p:txBody>
          <a:bodyPr>
            <a:normAutofit/>
          </a:bodyPr>
          <a:lstStyle/>
          <a:p>
            <a:r>
              <a:rPr lang="en-US" i="0" dirty="0">
                <a:effectLst/>
              </a:rPr>
              <a:t>Summary(Cont.)</a:t>
            </a:r>
            <a:endParaRPr lang="en-IN" dirty="0"/>
          </a:p>
        </p:txBody>
      </p:sp>
      <p:sp>
        <p:nvSpPr>
          <p:cNvPr id="3" name="Content Placeholder 2">
            <a:extLst>
              <a:ext uri="{FF2B5EF4-FFF2-40B4-BE49-F238E27FC236}">
                <a16:creationId xmlns:a16="http://schemas.microsoft.com/office/drawing/2014/main" id="{555D4F4A-6890-BC05-803D-D4D74EAA1567}"/>
              </a:ext>
            </a:extLst>
          </p:cNvPr>
          <p:cNvSpPr>
            <a:spLocks noGrp="1"/>
          </p:cNvSpPr>
          <p:nvPr>
            <p:ph idx="1"/>
          </p:nvPr>
        </p:nvSpPr>
        <p:spPr/>
        <p:txBody>
          <a:bodyPr>
            <a:normAutofit/>
          </a:bodyPr>
          <a:lstStyle/>
          <a:p>
            <a:pPr marL="0" indent="0" algn="l" rtl="0" fontAlgn="base">
              <a:buNone/>
            </a:pPr>
            <a:r>
              <a:rPr lang="en-US" dirty="0"/>
              <a:t>T</a:t>
            </a:r>
            <a:r>
              <a:rPr lang="en-US" b="0" i="0" dirty="0">
                <a:effectLst/>
              </a:rPr>
              <a:t>o implement On-page SEO to your site, following things can be applied: </a:t>
            </a:r>
          </a:p>
          <a:p>
            <a:r>
              <a:rPr lang="en-US" dirty="0"/>
              <a:t>Adding Yoast SEO plugin to your WordPress site. This plugin helps in making the site SEO friendly, which can be installed on any self-hosted WordPress website.</a:t>
            </a:r>
          </a:p>
          <a:p>
            <a:r>
              <a:rPr lang="en-US" dirty="0"/>
              <a:t>Take popular keywords from the keyword planner tool and try to apply on your website. Example: You came across a keyword “SEO checker tools”, you may add this to the title to make it like “A guide to SEO checker tools” or even add this keyword at few places while developing the body of the content.</a:t>
            </a:r>
          </a:p>
          <a:p>
            <a:r>
              <a:rPr lang="en-US" dirty="0"/>
              <a:t>Using keywords in tags and meta descriptions.</a:t>
            </a:r>
          </a:p>
          <a:p>
            <a:r>
              <a:rPr lang="en-US" dirty="0"/>
              <a:t>Adding alt text to the images.</a:t>
            </a:r>
          </a:p>
        </p:txBody>
      </p:sp>
      <p:sp>
        <p:nvSpPr>
          <p:cNvPr id="4" name="Slide Number Placeholder 3">
            <a:extLst>
              <a:ext uri="{FF2B5EF4-FFF2-40B4-BE49-F238E27FC236}">
                <a16:creationId xmlns:a16="http://schemas.microsoft.com/office/drawing/2014/main" id="{BABF362F-23FC-D0E7-E780-8EDC6417CA5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DCDBBEF-AA6C-4BA6-85B2-A17D7F280E38}"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0301089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39CF3-5C66-47E1-8773-1AD30262E808}"/>
              </a:ext>
            </a:extLst>
          </p:cNvPr>
          <p:cNvSpPr>
            <a:spLocks noGrp="1"/>
          </p:cNvSpPr>
          <p:nvPr>
            <p:ph type="title"/>
          </p:nvPr>
        </p:nvSpPr>
        <p:spPr>
          <a:xfrm>
            <a:off x="838200" y="22225"/>
            <a:ext cx="10515600" cy="1325563"/>
          </a:xfrm>
        </p:spPr>
        <p:txBody>
          <a:bodyPr/>
          <a:lstStyle/>
          <a:p>
            <a:pPr algn="ctr"/>
            <a:r>
              <a:rPr lang="en-IN" b="1" dirty="0">
                <a:solidFill>
                  <a:srgbClr val="C00000"/>
                </a:solidFill>
                <a:latin typeface="Times New Roman" pitchFamily="18" charset="0"/>
                <a:cs typeface="Times New Roman" pitchFamily="18" charset="0"/>
              </a:rPr>
              <a:t>References</a:t>
            </a:r>
            <a:endParaRPr lang="en-US" b="1" dirty="0"/>
          </a:p>
        </p:txBody>
      </p:sp>
      <p:sp>
        <p:nvSpPr>
          <p:cNvPr id="3" name="Content Placeholder 2">
            <a:extLst>
              <a:ext uri="{FF2B5EF4-FFF2-40B4-BE49-F238E27FC236}">
                <a16:creationId xmlns:a16="http://schemas.microsoft.com/office/drawing/2014/main" id="{2429C1C9-571A-41C5-AF2B-1FE61DD740DD}"/>
              </a:ext>
            </a:extLst>
          </p:cNvPr>
          <p:cNvSpPr>
            <a:spLocks noGrp="1"/>
          </p:cNvSpPr>
          <p:nvPr>
            <p:ph idx="1"/>
          </p:nvPr>
        </p:nvSpPr>
        <p:spPr>
          <a:xfrm>
            <a:off x="533683" y="1050925"/>
            <a:ext cx="11367407" cy="5487987"/>
          </a:xfrm>
        </p:spPr>
        <p:txBody>
          <a:bodyPr>
            <a:noAutofit/>
          </a:bodyPr>
          <a:lstStyle/>
          <a:p>
            <a:pPr marL="0" indent="0">
              <a:buNone/>
            </a:pPr>
            <a:r>
              <a:rPr lang="en-IN" sz="2000" b="1" dirty="0"/>
              <a:t>   Books and Journals</a:t>
            </a:r>
          </a:p>
          <a:p>
            <a:r>
              <a:rPr lang="en-US" sz="1800" dirty="0">
                <a:effectLst/>
                <a:ea typeface="Calibri" panose="020F0502020204030204" pitchFamily="34" charset="0"/>
              </a:rPr>
              <a:t>Eric </a:t>
            </a:r>
            <a:r>
              <a:rPr lang="en-US" sz="1800" dirty="0" err="1">
                <a:effectLst/>
                <a:ea typeface="Calibri" panose="020F0502020204030204" pitchFamily="34" charset="0"/>
              </a:rPr>
              <a:t>Enge</a:t>
            </a:r>
            <a:r>
              <a:rPr lang="en-US" sz="1800" dirty="0">
                <a:effectLst/>
                <a:ea typeface="Calibri" panose="020F0502020204030204" pitchFamily="34" charset="0"/>
              </a:rPr>
              <a:t>, Stephan Spencer, Rand </a:t>
            </a:r>
            <a:r>
              <a:rPr lang="en-US" sz="1800" dirty="0" err="1">
                <a:effectLst/>
                <a:ea typeface="Calibri" panose="020F0502020204030204" pitchFamily="34" charset="0"/>
              </a:rPr>
              <a:t>Fishkin</a:t>
            </a:r>
            <a:r>
              <a:rPr lang="en-US" sz="1800" dirty="0">
                <a:effectLst/>
                <a:ea typeface="Calibri" panose="020F0502020204030204" pitchFamily="34" charset="0"/>
              </a:rPr>
              <a:t>, Jessie C </a:t>
            </a:r>
            <a:r>
              <a:rPr lang="en-US" sz="1800" dirty="0" err="1">
                <a:effectLst/>
                <a:ea typeface="Calibri" panose="020F0502020204030204" pitchFamily="34" charset="0"/>
              </a:rPr>
              <a:t>Stricchiola</a:t>
            </a:r>
            <a:r>
              <a:rPr lang="en-US" sz="1800" dirty="0">
                <a:effectLst/>
                <a:ea typeface="Calibri" panose="020F0502020204030204" pitchFamily="34" charset="0"/>
              </a:rPr>
              <a:t>, “The Art of SEO : Mastering Search Engine</a:t>
            </a:r>
            <a:r>
              <a:rPr lang="en-US" sz="1800" spc="-260" dirty="0">
                <a:effectLst/>
                <a:ea typeface="Calibri" panose="020F0502020204030204" pitchFamily="34" charset="0"/>
              </a:rPr>
              <a:t> </a:t>
            </a:r>
            <a:r>
              <a:rPr lang="en-US" sz="1800" dirty="0">
                <a:effectLst/>
                <a:ea typeface="Calibri" panose="020F0502020204030204" pitchFamily="34" charset="0"/>
              </a:rPr>
              <a:t>Optimization”,</a:t>
            </a:r>
            <a:r>
              <a:rPr lang="en-US" sz="1800" spc="-5" dirty="0">
                <a:effectLst/>
                <a:ea typeface="Calibri" panose="020F0502020204030204" pitchFamily="34" charset="0"/>
              </a:rPr>
              <a:t> </a:t>
            </a:r>
            <a:r>
              <a:rPr lang="en-US" sz="1800" dirty="0">
                <a:effectLst/>
                <a:ea typeface="Calibri" panose="020F0502020204030204" pitchFamily="34" charset="0"/>
              </a:rPr>
              <a:t>O'Reilly</a:t>
            </a:r>
            <a:r>
              <a:rPr lang="en-US" sz="1800" spc="-10" dirty="0">
                <a:effectLst/>
                <a:ea typeface="Calibri" panose="020F0502020204030204" pitchFamily="34" charset="0"/>
              </a:rPr>
              <a:t> </a:t>
            </a:r>
            <a:r>
              <a:rPr lang="en-US" sz="1800" dirty="0">
                <a:effectLst/>
                <a:ea typeface="Calibri" panose="020F0502020204030204" pitchFamily="34" charset="0"/>
              </a:rPr>
              <a:t>Media,</a:t>
            </a:r>
            <a:r>
              <a:rPr lang="en-US" sz="1800" spc="-10" dirty="0">
                <a:effectLst/>
                <a:ea typeface="Calibri" panose="020F0502020204030204" pitchFamily="34" charset="0"/>
              </a:rPr>
              <a:t> </a:t>
            </a:r>
            <a:r>
              <a:rPr lang="en-US" sz="1800" dirty="0">
                <a:effectLst/>
                <a:ea typeface="Calibri" panose="020F0502020204030204" pitchFamily="34" charset="0"/>
              </a:rPr>
              <a:t>October,2009.</a:t>
            </a:r>
          </a:p>
          <a:p>
            <a:r>
              <a:rPr lang="en-IN" sz="2000" dirty="0">
                <a:hlinkClick r:id="rId2"/>
              </a:rPr>
              <a:t>https://www.hubspot.com/hs-fs/hub/53/file-13221845-pdf/docs/ebooks/introduction-to-seo-ebook.pdf</a:t>
            </a:r>
            <a:endParaRPr lang="en-IN" sz="2000" dirty="0"/>
          </a:p>
          <a:p>
            <a:r>
              <a:rPr lang="en-IN" sz="2000" dirty="0"/>
              <a:t>Fhttps://www.startupgeeks.it/wp-content/uploads/2018/12/ebook-seo-sej-complete-guide-2018.pdf</a:t>
            </a:r>
          </a:p>
          <a:p>
            <a:pPr marL="0" indent="0">
              <a:buNone/>
            </a:pPr>
            <a:endParaRPr lang="en-IN" sz="2000" dirty="0"/>
          </a:p>
          <a:p>
            <a:pPr marL="0" indent="0">
              <a:buNone/>
            </a:pPr>
            <a:r>
              <a:rPr lang="en-IN" sz="2000" b="1" dirty="0"/>
              <a:t>   Video Link-</a:t>
            </a:r>
            <a:endParaRPr lang="en-IN" sz="2000" b="1" dirty="0">
              <a:hlinkClick r:id="rId3"/>
            </a:endParaRPr>
          </a:p>
          <a:p>
            <a:r>
              <a:rPr lang="en-IN" sz="2000" dirty="0">
                <a:hlinkClick r:id="rId4"/>
              </a:rPr>
              <a:t>https://youtu.be/xsVTqzratPs</a:t>
            </a:r>
            <a:endParaRPr lang="en-IN" sz="2000" dirty="0"/>
          </a:p>
          <a:p>
            <a:r>
              <a:rPr lang="en-IN" sz="2000" dirty="0">
                <a:hlinkClick r:id="rId5"/>
              </a:rPr>
              <a:t>https://youtu.be/t12u9vD-ip0?list=PLc20sA5NNOvqY8K-gtLCljTDTP6-SMruP</a:t>
            </a:r>
            <a:endParaRPr lang="en-IN" sz="2000" dirty="0"/>
          </a:p>
          <a:p>
            <a:pPr marL="0" indent="0">
              <a:buNone/>
            </a:pPr>
            <a:endParaRPr lang="en-IN" sz="2000" dirty="0"/>
          </a:p>
          <a:p>
            <a:pPr marL="0" indent="0">
              <a:buNone/>
            </a:pPr>
            <a:r>
              <a:rPr lang="en-IN" sz="2000" b="1" dirty="0"/>
              <a:t>   Web Link-</a:t>
            </a:r>
          </a:p>
          <a:p>
            <a:r>
              <a:rPr lang="en-IN" sz="2000" dirty="0">
                <a:hlinkClick r:id="rId6"/>
              </a:rPr>
              <a:t>https://www.geeksforgeeks.org/search-engine-optimization-seo-basics/</a:t>
            </a:r>
            <a:endParaRPr lang="en-IN" sz="2000" dirty="0"/>
          </a:p>
          <a:p>
            <a:r>
              <a:rPr lang="en-IN" sz="2000" dirty="0">
                <a:hlinkClick r:id="rId7"/>
              </a:rPr>
              <a:t>https://www.tutorialspoint.com/seo/index.htm</a:t>
            </a:r>
            <a:endParaRPr lang="en-IN" sz="2000" dirty="0"/>
          </a:p>
          <a:p>
            <a:pPr marL="0" indent="0">
              <a:buNone/>
            </a:pPr>
            <a:endParaRPr lang="en-IN" sz="2000" dirty="0"/>
          </a:p>
        </p:txBody>
      </p:sp>
      <p:sp>
        <p:nvSpPr>
          <p:cNvPr id="4" name="Slide Number Placeholder 3">
            <a:extLst>
              <a:ext uri="{FF2B5EF4-FFF2-40B4-BE49-F238E27FC236}">
                <a16:creationId xmlns:a16="http://schemas.microsoft.com/office/drawing/2014/main" id="{8BC20F59-2A94-47E2-B985-08CB9040875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DCDBBEF-AA6C-4BA6-85B2-A17D7F280E38}"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40388754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39CF3-5C66-47E1-8773-1AD30262E808}"/>
              </a:ext>
            </a:extLst>
          </p:cNvPr>
          <p:cNvSpPr>
            <a:spLocks noGrp="1"/>
          </p:cNvSpPr>
          <p:nvPr>
            <p:ph type="title"/>
          </p:nvPr>
        </p:nvSpPr>
        <p:spPr>
          <a:xfrm>
            <a:off x="838200" y="22225"/>
            <a:ext cx="10515600" cy="1325563"/>
          </a:xfrm>
        </p:spPr>
        <p:txBody>
          <a:bodyPr/>
          <a:lstStyle/>
          <a:p>
            <a:pPr algn="ctr"/>
            <a:r>
              <a:rPr lang="en-US" b="1" dirty="0">
                <a:solidFill>
                  <a:srgbClr val="C00000"/>
                </a:solidFill>
                <a:latin typeface="Times New Roman" pitchFamily="18" charset="0"/>
                <a:cs typeface="Times New Roman" pitchFamily="18" charset="0"/>
              </a:rPr>
              <a:t>Syllabus</a:t>
            </a:r>
            <a:endParaRPr lang="en-US" b="1" dirty="0"/>
          </a:p>
        </p:txBody>
      </p:sp>
      <p:sp>
        <p:nvSpPr>
          <p:cNvPr id="3" name="Content Placeholder 2">
            <a:extLst>
              <a:ext uri="{FF2B5EF4-FFF2-40B4-BE49-F238E27FC236}">
                <a16:creationId xmlns:a16="http://schemas.microsoft.com/office/drawing/2014/main" id="{2429C1C9-571A-41C5-AF2B-1FE61DD740DD}"/>
              </a:ext>
            </a:extLst>
          </p:cNvPr>
          <p:cNvSpPr>
            <a:spLocks noGrp="1"/>
          </p:cNvSpPr>
          <p:nvPr>
            <p:ph idx="1"/>
          </p:nvPr>
        </p:nvSpPr>
        <p:spPr>
          <a:xfrm>
            <a:off x="438149" y="1347788"/>
            <a:ext cx="11367407" cy="5487987"/>
          </a:xfrm>
        </p:spPr>
        <p:txBody>
          <a:bodyPr>
            <a:noAutofit/>
          </a:bodyPr>
          <a:lstStyle/>
          <a:p>
            <a:r>
              <a:rPr lang="en-IN" b="1" u="sng" dirty="0">
                <a:latin typeface="Times New Roman" panose="02020603050405020304" pitchFamily="18" charset="0"/>
                <a:cs typeface="Times New Roman" panose="02020603050405020304" pitchFamily="18" charset="0"/>
              </a:rPr>
              <a:t>UNIT-1: Introduction to Search Engine Optimization</a:t>
            </a:r>
            <a:endParaRPr lang="en-IN" b="1"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CHAPTER-1: Introduction to Search Engine Optimization:</a:t>
            </a:r>
          </a:p>
          <a:p>
            <a:r>
              <a:rPr lang="en-IN" dirty="0">
                <a:latin typeface="Times New Roman" panose="02020603050405020304" pitchFamily="18" charset="0"/>
                <a:cs typeface="Times New Roman" panose="02020603050405020304" pitchFamily="18" charset="0"/>
              </a:rPr>
              <a:t>Understanding of search engines, Basics of SEO, Keyword Research, On-Page Optimization, Technical SEO.</a:t>
            </a:r>
          </a:p>
          <a:p>
            <a:pPr marL="0" indent="0">
              <a:buNone/>
            </a:pPr>
            <a:endParaRPr lang="en-IN"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CHAPTER-2: Content Creation and SEO tools:</a:t>
            </a:r>
          </a:p>
          <a:p>
            <a:r>
              <a:rPr lang="en-IN" dirty="0">
                <a:latin typeface="Times New Roman" panose="02020603050405020304" pitchFamily="18" charset="0"/>
                <a:cs typeface="Times New Roman" panose="02020603050405020304" pitchFamily="18" charset="0"/>
              </a:rPr>
              <a:t>Content Creation for SEO, SEO Analytics, SEO Tools, </a:t>
            </a:r>
            <a:r>
              <a:rPr lang="en-US" dirty="0">
                <a:latin typeface="Times New Roman" panose="02020603050405020304" pitchFamily="18" charset="0"/>
                <a:cs typeface="Times New Roman" panose="02020603050405020304" pitchFamily="18" charset="0"/>
              </a:rPr>
              <a:t>Local SEO, SEO Ethics and Future Trends</a:t>
            </a:r>
            <a:r>
              <a:rPr lang="en-IN" dirty="0">
                <a:latin typeface="Times New Roman" panose="02020603050405020304" pitchFamily="18" charset="0"/>
                <a:cs typeface="Times New Roman" panose="02020603050405020304" pitchFamily="18" charset="0"/>
              </a:rPr>
              <a:t>.</a:t>
            </a:r>
          </a:p>
          <a:p>
            <a:pPr marL="0" indent="0">
              <a:buNone/>
            </a:pPr>
            <a:br>
              <a:rPr lang="en-IN" sz="2400" dirty="0">
                <a:latin typeface="Times New Roman" panose="02020603050405020304" pitchFamily="18" charset="0"/>
                <a:cs typeface="Times New Roman" panose="02020603050405020304" pitchFamily="18" charset="0"/>
              </a:rPr>
            </a:br>
            <a:r>
              <a:rPr lang="en-IN" sz="2400" b="1" dirty="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8BC20F59-2A94-47E2-B985-08CB9040875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DCDBBEF-AA6C-4BA6-85B2-A17D7F280E38}"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20013037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39CF3-5C66-47E1-8773-1AD30262E808}"/>
              </a:ext>
            </a:extLst>
          </p:cNvPr>
          <p:cNvSpPr>
            <a:spLocks noGrp="1"/>
          </p:cNvSpPr>
          <p:nvPr>
            <p:ph type="title"/>
          </p:nvPr>
        </p:nvSpPr>
        <p:spPr>
          <a:xfrm>
            <a:off x="838200" y="22225"/>
            <a:ext cx="10515600" cy="1325563"/>
          </a:xfrm>
        </p:spPr>
        <p:txBody>
          <a:bodyPr/>
          <a:lstStyle/>
          <a:p>
            <a:pPr algn="ctr"/>
            <a:r>
              <a:rPr lang="en-US" b="1" dirty="0">
                <a:solidFill>
                  <a:srgbClr val="C00000"/>
                </a:solidFill>
                <a:latin typeface="Times New Roman" pitchFamily="18" charset="0"/>
                <a:cs typeface="Times New Roman" pitchFamily="18" charset="0"/>
              </a:rPr>
              <a:t>CONTENTS</a:t>
            </a:r>
            <a:endParaRPr lang="en-US" b="1" dirty="0"/>
          </a:p>
        </p:txBody>
      </p:sp>
      <p:sp>
        <p:nvSpPr>
          <p:cNvPr id="3" name="Content Placeholder 2">
            <a:extLst>
              <a:ext uri="{FF2B5EF4-FFF2-40B4-BE49-F238E27FC236}">
                <a16:creationId xmlns:a16="http://schemas.microsoft.com/office/drawing/2014/main" id="{2429C1C9-571A-41C5-AF2B-1FE61DD740DD}"/>
              </a:ext>
            </a:extLst>
          </p:cNvPr>
          <p:cNvSpPr>
            <a:spLocks noGrp="1"/>
          </p:cNvSpPr>
          <p:nvPr>
            <p:ph idx="1"/>
          </p:nvPr>
        </p:nvSpPr>
        <p:spPr>
          <a:xfrm>
            <a:off x="438149" y="1347788"/>
            <a:ext cx="11367407" cy="5487987"/>
          </a:xfrm>
        </p:spPr>
        <p:txBody>
          <a:bodyPr>
            <a:noAutofit/>
          </a:bodyPr>
          <a:lstStyle/>
          <a:p>
            <a:pPr algn="just"/>
            <a:r>
              <a:rPr lang="en-US" dirty="0"/>
              <a:t>What is On-Page Optimization?</a:t>
            </a:r>
          </a:p>
          <a:p>
            <a:pPr algn="just"/>
            <a:r>
              <a:rPr lang="en-US" dirty="0"/>
              <a:t>I</a:t>
            </a:r>
            <a:r>
              <a:rPr lang="en-US" i="0" dirty="0">
                <a:effectLst/>
              </a:rPr>
              <a:t>mportant On-Page </a:t>
            </a:r>
            <a:r>
              <a:rPr lang="en-US" dirty="0"/>
              <a:t>SEO</a:t>
            </a:r>
            <a:r>
              <a:rPr lang="en-US" i="0" dirty="0">
                <a:effectLst/>
              </a:rPr>
              <a:t> factors </a:t>
            </a:r>
          </a:p>
          <a:p>
            <a:pPr algn="just"/>
            <a:r>
              <a:rPr lang="en-US" dirty="0">
                <a:latin typeface="Times New Roman" pitchFamily="18" charset="0"/>
                <a:cs typeface="Times New Roman" pitchFamily="18" charset="0"/>
              </a:rPr>
              <a:t>Summary</a:t>
            </a:r>
          </a:p>
          <a:p>
            <a:pPr algn="just"/>
            <a:endParaRPr lang="en-US" dirty="0">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8BC20F59-2A94-47E2-B985-08CB9040875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DCDBBEF-AA6C-4BA6-85B2-A17D7F280E38}"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2181564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CCC43-1BCB-5E9F-72D2-BB2578D4A192}"/>
              </a:ext>
            </a:extLst>
          </p:cNvPr>
          <p:cNvSpPr>
            <a:spLocks noGrp="1"/>
          </p:cNvSpPr>
          <p:nvPr>
            <p:ph type="title"/>
          </p:nvPr>
        </p:nvSpPr>
        <p:spPr/>
        <p:txBody>
          <a:bodyPr/>
          <a:lstStyle/>
          <a:p>
            <a:r>
              <a:rPr lang="en-US" dirty="0"/>
              <a:t>What is On-Page Optimization?</a:t>
            </a:r>
            <a:endParaRPr lang="en-IN" dirty="0"/>
          </a:p>
        </p:txBody>
      </p:sp>
      <p:sp>
        <p:nvSpPr>
          <p:cNvPr id="3" name="Content Placeholder 2">
            <a:extLst>
              <a:ext uri="{FF2B5EF4-FFF2-40B4-BE49-F238E27FC236}">
                <a16:creationId xmlns:a16="http://schemas.microsoft.com/office/drawing/2014/main" id="{555D4F4A-6890-BC05-803D-D4D74EAA1567}"/>
              </a:ext>
            </a:extLst>
          </p:cNvPr>
          <p:cNvSpPr>
            <a:spLocks noGrp="1"/>
          </p:cNvSpPr>
          <p:nvPr>
            <p:ph idx="1"/>
          </p:nvPr>
        </p:nvSpPr>
        <p:spPr>
          <a:xfrm>
            <a:off x="838200" y="1690688"/>
            <a:ext cx="10515600" cy="4351338"/>
          </a:xfrm>
        </p:spPr>
        <p:txBody>
          <a:bodyPr/>
          <a:lstStyle/>
          <a:p>
            <a:pPr algn="just"/>
            <a:r>
              <a:rPr lang="en-US" b="0" i="0" dirty="0">
                <a:solidFill>
                  <a:srgbClr val="333333"/>
                </a:solidFill>
                <a:effectLst/>
              </a:rPr>
              <a:t>On page optimization refers to all measures taken by SEOs within the website to improve the ranking of a site in search engine result pages. These measures are related to content and HTML source code of a page, e.g., meta tags, keyword placement, and keyword density including the technical set-up, the content, and user-friendliness of your site. So, on page </a:t>
            </a:r>
            <a:r>
              <a:rPr lang="en-US" b="0" i="0" dirty="0" err="1">
                <a:solidFill>
                  <a:srgbClr val="333333"/>
                </a:solidFill>
                <a:effectLst/>
              </a:rPr>
              <a:t>seo</a:t>
            </a:r>
            <a:r>
              <a:rPr lang="en-US" b="0" i="0" dirty="0">
                <a:solidFill>
                  <a:srgbClr val="333333"/>
                </a:solidFill>
                <a:effectLst/>
              </a:rPr>
              <a:t> optimization factors are linked with the elements of your website.</a:t>
            </a:r>
            <a:endParaRPr lang="en-US" dirty="0"/>
          </a:p>
          <a:p>
            <a:pPr marL="0" indent="0">
              <a:buNone/>
            </a:pPr>
            <a:endParaRPr lang="en-IN" dirty="0"/>
          </a:p>
        </p:txBody>
      </p:sp>
      <p:sp>
        <p:nvSpPr>
          <p:cNvPr id="4" name="Slide Number Placeholder 3">
            <a:extLst>
              <a:ext uri="{FF2B5EF4-FFF2-40B4-BE49-F238E27FC236}">
                <a16:creationId xmlns:a16="http://schemas.microsoft.com/office/drawing/2014/main" id="{BABF362F-23FC-D0E7-E780-8EDC6417CA5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DCDBBEF-AA6C-4BA6-85B2-A17D7F280E38}"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pic>
        <p:nvPicPr>
          <p:cNvPr id="7" name="Picture 6">
            <a:extLst>
              <a:ext uri="{FF2B5EF4-FFF2-40B4-BE49-F238E27FC236}">
                <a16:creationId xmlns:a16="http://schemas.microsoft.com/office/drawing/2014/main" id="{2CA99382-3689-F124-FC7B-6CB349812A3F}"/>
              </a:ext>
            </a:extLst>
          </p:cNvPr>
          <p:cNvPicPr>
            <a:picLocks noChangeAspect="1"/>
          </p:cNvPicPr>
          <p:nvPr/>
        </p:nvPicPr>
        <p:blipFill>
          <a:blip r:embed="rId2"/>
          <a:stretch>
            <a:fillRect/>
          </a:stretch>
        </p:blipFill>
        <p:spPr>
          <a:xfrm>
            <a:off x="4585143" y="3814930"/>
            <a:ext cx="3394939" cy="2227096"/>
          </a:xfrm>
          <a:prstGeom prst="rect">
            <a:avLst/>
          </a:prstGeom>
        </p:spPr>
      </p:pic>
      <p:sp>
        <p:nvSpPr>
          <p:cNvPr id="6" name="TextBox 5">
            <a:extLst>
              <a:ext uri="{FF2B5EF4-FFF2-40B4-BE49-F238E27FC236}">
                <a16:creationId xmlns:a16="http://schemas.microsoft.com/office/drawing/2014/main" id="{D407F1D7-0F10-0464-EA2C-1F91A6B0D893}"/>
              </a:ext>
            </a:extLst>
          </p:cNvPr>
          <p:cNvSpPr txBox="1"/>
          <p:nvPr/>
        </p:nvSpPr>
        <p:spPr>
          <a:xfrm>
            <a:off x="5185487" y="6215002"/>
            <a:ext cx="6097554" cy="369332"/>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       Fig. 1.2.1</a:t>
            </a:r>
            <a:endParaRPr lang="en-US" dirty="0"/>
          </a:p>
        </p:txBody>
      </p:sp>
    </p:spTree>
    <p:extLst>
      <p:ext uri="{BB962C8B-B14F-4D97-AF65-F5344CB8AC3E}">
        <p14:creationId xmlns:p14="http://schemas.microsoft.com/office/powerpoint/2010/main" val="26392503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CCC43-1BCB-5E9F-72D2-BB2578D4A192}"/>
              </a:ext>
            </a:extLst>
          </p:cNvPr>
          <p:cNvSpPr>
            <a:spLocks noGrp="1"/>
          </p:cNvSpPr>
          <p:nvPr>
            <p:ph type="title"/>
          </p:nvPr>
        </p:nvSpPr>
        <p:spPr/>
        <p:txBody>
          <a:bodyPr>
            <a:normAutofit/>
          </a:bodyPr>
          <a:lstStyle/>
          <a:p>
            <a:r>
              <a:rPr lang="en-US" dirty="0"/>
              <a:t>I</a:t>
            </a:r>
            <a:r>
              <a:rPr lang="en-US" i="0" dirty="0">
                <a:effectLst/>
              </a:rPr>
              <a:t>mportant On-Page </a:t>
            </a:r>
            <a:r>
              <a:rPr lang="en-US" dirty="0"/>
              <a:t>SEO</a:t>
            </a:r>
            <a:r>
              <a:rPr lang="en-US" i="0" dirty="0">
                <a:effectLst/>
              </a:rPr>
              <a:t> factors </a:t>
            </a:r>
            <a:endParaRPr lang="en-IN" dirty="0"/>
          </a:p>
        </p:txBody>
      </p:sp>
      <p:sp>
        <p:nvSpPr>
          <p:cNvPr id="3" name="Content Placeholder 2">
            <a:extLst>
              <a:ext uri="{FF2B5EF4-FFF2-40B4-BE49-F238E27FC236}">
                <a16:creationId xmlns:a16="http://schemas.microsoft.com/office/drawing/2014/main" id="{555D4F4A-6890-BC05-803D-D4D74EAA1567}"/>
              </a:ext>
            </a:extLst>
          </p:cNvPr>
          <p:cNvSpPr>
            <a:spLocks noGrp="1"/>
          </p:cNvSpPr>
          <p:nvPr>
            <p:ph idx="1"/>
          </p:nvPr>
        </p:nvSpPr>
        <p:spPr/>
        <p:txBody>
          <a:bodyPr>
            <a:normAutofit lnSpcReduction="10000"/>
          </a:bodyPr>
          <a:lstStyle/>
          <a:p>
            <a:pPr marL="0" indent="0" algn="just">
              <a:buNone/>
            </a:pPr>
            <a:r>
              <a:rPr lang="en-US" b="1" i="0" dirty="0">
                <a:solidFill>
                  <a:srgbClr val="333333"/>
                </a:solidFill>
                <a:effectLst/>
                <a:latin typeface="inter-bold"/>
              </a:rPr>
              <a:t>1</a:t>
            </a:r>
            <a:r>
              <a:rPr lang="en-US" b="1" i="0" dirty="0">
                <a:solidFill>
                  <a:srgbClr val="333333"/>
                </a:solidFill>
                <a:effectLst/>
              </a:rPr>
              <a:t>. Keyword in the Title tag:</a:t>
            </a:r>
            <a:r>
              <a:rPr lang="en-US" b="0" i="0" dirty="0">
                <a:solidFill>
                  <a:srgbClr val="333333"/>
                </a:solidFill>
                <a:effectLst/>
              </a:rPr>
              <a:t> Title tag tells the search engine and users about your content. It provides an accurate description of the content, which makes it an important relevancy signal for a search engine. So, one can incorporate relevant keywords in the title tag that represents your content and thus can assist search engines and users in understanding what they are going to read and accordingly to improve its ranking.</a:t>
            </a:r>
          </a:p>
          <a:p>
            <a:pPr marL="0" indent="0" algn="just">
              <a:buNone/>
            </a:pPr>
            <a:r>
              <a:rPr lang="en-US" b="1" i="0" dirty="0">
                <a:solidFill>
                  <a:srgbClr val="333333"/>
                </a:solidFill>
                <a:effectLst/>
              </a:rPr>
              <a:t>2. Keyword in meta description tag:</a:t>
            </a:r>
            <a:r>
              <a:rPr lang="en-US" b="0" i="0" dirty="0">
                <a:solidFill>
                  <a:srgbClr val="333333"/>
                </a:solidFill>
                <a:effectLst/>
              </a:rPr>
              <a:t> It is a summary or snippet of your page, which is displayed on search engine result pages below the URL. You may include your keywords in this and make it make more relevant, appealing, and informative to search engines and users and thus can get more click on your link.</a:t>
            </a:r>
          </a:p>
          <a:p>
            <a:pPr marL="0" indent="0" algn="just">
              <a:buNone/>
            </a:pPr>
            <a:r>
              <a:rPr lang="en-US" b="1" i="0" dirty="0">
                <a:solidFill>
                  <a:srgbClr val="333333"/>
                </a:solidFill>
                <a:effectLst/>
              </a:rPr>
              <a:t>3. Keyword in the H1 tag:</a:t>
            </a:r>
            <a:r>
              <a:rPr lang="en-US" b="0" i="0" dirty="0">
                <a:solidFill>
                  <a:srgbClr val="333333"/>
                </a:solidFill>
                <a:effectLst/>
              </a:rPr>
              <a:t> It is also a relevance factor that introduces your page or acts as a description of your page. So, you may also include your main keywords in the H1 tag to improve its ranking.</a:t>
            </a:r>
          </a:p>
          <a:p>
            <a:pPr marL="0" indent="0">
              <a:buNone/>
            </a:pPr>
            <a:endParaRPr lang="en-IN" dirty="0"/>
          </a:p>
        </p:txBody>
      </p:sp>
      <p:sp>
        <p:nvSpPr>
          <p:cNvPr id="4" name="Slide Number Placeholder 3">
            <a:extLst>
              <a:ext uri="{FF2B5EF4-FFF2-40B4-BE49-F238E27FC236}">
                <a16:creationId xmlns:a16="http://schemas.microsoft.com/office/drawing/2014/main" id="{BABF362F-23FC-D0E7-E780-8EDC6417CA5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DCDBBEF-AA6C-4BA6-85B2-A17D7F280E38}"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2297924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CCC43-1BCB-5E9F-72D2-BB2578D4A192}"/>
              </a:ext>
            </a:extLst>
          </p:cNvPr>
          <p:cNvSpPr>
            <a:spLocks noGrp="1"/>
          </p:cNvSpPr>
          <p:nvPr>
            <p:ph type="title"/>
          </p:nvPr>
        </p:nvSpPr>
        <p:spPr/>
        <p:txBody>
          <a:bodyPr>
            <a:normAutofit/>
          </a:bodyPr>
          <a:lstStyle/>
          <a:p>
            <a:r>
              <a:rPr lang="en-US" dirty="0"/>
              <a:t>I</a:t>
            </a:r>
            <a:r>
              <a:rPr lang="en-US" i="0" dirty="0">
                <a:effectLst/>
              </a:rPr>
              <a:t>mportant On-Page </a:t>
            </a:r>
            <a:r>
              <a:rPr lang="en-US" dirty="0"/>
              <a:t>SEO</a:t>
            </a:r>
            <a:r>
              <a:rPr lang="en-US" i="0" dirty="0">
                <a:effectLst/>
              </a:rPr>
              <a:t> factors(Cont.)</a:t>
            </a:r>
            <a:endParaRPr lang="en-IN" dirty="0"/>
          </a:p>
        </p:txBody>
      </p:sp>
      <p:sp>
        <p:nvSpPr>
          <p:cNvPr id="3" name="Content Placeholder 2">
            <a:extLst>
              <a:ext uri="{FF2B5EF4-FFF2-40B4-BE49-F238E27FC236}">
                <a16:creationId xmlns:a16="http://schemas.microsoft.com/office/drawing/2014/main" id="{555D4F4A-6890-BC05-803D-D4D74EAA1567}"/>
              </a:ext>
            </a:extLst>
          </p:cNvPr>
          <p:cNvSpPr>
            <a:spLocks noGrp="1"/>
          </p:cNvSpPr>
          <p:nvPr>
            <p:ph idx="1"/>
          </p:nvPr>
        </p:nvSpPr>
        <p:spPr/>
        <p:txBody>
          <a:bodyPr>
            <a:normAutofit fontScale="92500" lnSpcReduction="10000"/>
          </a:bodyPr>
          <a:lstStyle/>
          <a:p>
            <a:pPr marL="0" indent="0" algn="just">
              <a:buNone/>
            </a:pPr>
            <a:r>
              <a:rPr lang="en-US" b="1" i="0" dirty="0">
                <a:solidFill>
                  <a:srgbClr val="333333"/>
                </a:solidFill>
                <a:effectLst/>
              </a:rPr>
              <a:t>4. The length of the page: </a:t>
            </a:r>
            <a:r>
              <a:rPr lang="en-US" i="0" dirty="0">
                <a:solidFill>
                  <a:srgbClr val="333333"/>
                </a:solidFill>
                <a:effectLst/>
              </a:rPr>
              <a:t>Today, the users don't get satisfied with basic information; instead, they want to be educated by reading all the possible information about a topic. The search engine, therefore, prefers lengthy pages to rank first as the longer pages can cover more aspects of your topic.</a:t>
            </a:r>
          </a:p>
          <a:p>
            <a:pPr marL="0" indent="0" algn="just">
              <a:buNone/>
            </a:pPr>
            <a:endParaRPr lang="en-US" i="0" dirty="0">
              <a:solidFill>
                <a:srgbClr val="333333"/>
              </a:solidFill>
              <a:effectLst/>
            </a:endParaRPr>
          </a:p>
          <a:p>
            <a:pPr marL="0" indent="0" algn="just">
              <a:buNone/>
            </a:pPr>
            <a:r>
              <a:rPr lang="en-US" b="1" i="0" dirty="0">
                <a:solidFill>
                  <a:srgbClr val="333333"/>
                </a:solidFill>
                <a:effectLst/>
              </a:rPr>
              <a:t>5. Canonical Tag: </a:t>
            </a:r>
            <a:r>
              <a:rPr lang="en-US" i="0" dirty="0">
                <a:solidFill>
                  <a:srgbClr val="333333"/>
                </a:solidFill>
                <a:effectLst/>
              </a:rPr>
              <a:t>You should use the canonical tag when you have two URLs with similar content. This tag prevents the issue of duplicate content as it tells Google that one URL is equivalent to another, so the two pages with the same content are not different pages and they belong to the original page.</a:t>
            </a:r>
          </a:p>
          <a:p>
            <a:pPr marL="0" indent="0" algn="just">
              <a:buNone/>
            </a:pPr>
            <a:endParaRPr lang="en-US" i="0" dirty="0">
              <a:solidFill>
                <a:srgbClr val="333333"/>
              </a:solidFill>
              <a:effectLst/>
            </a:endParaRPr>
          </a:p>
          <a:p>
            <a:pPr marL="0" indent="0" algn="just">
              <a:buNone/>
            </a:pPr>
            <a:r>
              <a:rPr lang="en-US" b="1" i="0" dirty="0">
                <a:solidFill>
                  <a:srgbClr val="333333"/>
                </a:solidFill>
                <a:effectLst/>
              </a:rPr>
              <a:t>6. Image Optimization: </a:t>
            </a:r>
            <a:r>
              <a:rPr lang="en-US" i="0" dirty="0">
                <a:solidFill>
                  <a:srgbClr val="333333"/>
                </a:solidFill>
                <a:effectLst/>
              </a:rPr>
              <a:t>Along with the text, images should also be optimized by using alt text, caption and description, and more. Furthermore, don't name your image as 'image1.jpg' instead use descriptive filenames, for example, 'woman-driving-car.jpg.'</a:t>
            </a:r>
            <a:endParaRPr lang="en-IN" dirty="0"/>
          </a:p>
        </p:txBody>
      </p:sp>
      <p:sp>
        <p:nvSpPr>
          <p:cNvPr id="4" name="Slide Number Placeholder 3">
            <a:extLst>
              <a:ext uri="{FF2B5EF4-FFF2-40B4-BE49-F238E27FC236}">
                <a16:creationId xmlns:a16="http://schemas.microsoft.com/office/drawing/2014/main" id="{BABF362F-23FC-D0E7-E780-8EDC6417CA5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DCDBBEF-AA6C-4BA6-85B2-A17D7F280E38}"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3556123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CCC43-1BCB-5E9F-72D2-BB2578D4A192}"/>
              </a:ext>
            </a:extLst>
          </p:cNvPr>
          <p:cNvSpPr>
            <a:spLocks noGrp="1"/>
          </p:cNvSpPr>
          <p:nvPr>
            <p:ph type="title"/>
          </p:nvPr>
        </p:nvSpPr>
        <p:spPr/>
        <p:txBody>
          <a:bodyPr>
            <a:normAutofit/>
          </a:bodyPr>
          <a:lstStyle/>
          <a:p>
            <a:r>
              <a:rPr lang="en-US" dirty="0"/>
              <a:t>I</a:t>
            </a:r>
            <a:r>
              <a:rPr lang="en-US" i="0" dirty="0">
                <a:effectLst/>
              </a:rPr>
              <a:t>mportant On-Page </a:t>
            </a:r>
            <a:r>
              <a:rPr lang="en-US" dirty="0"/>
              <a:t>SEO</a:t>
            </a:r>
            <a:r>
              <a:rPr lang="en-US" i="0" dirty="0">
                <a:effectLst/>
              </a:rPr>
              <a:t> factors(Cont.)</a:t>
            </a:r>
            <a:endParaRPr lang="en-IN" dirty="0"/>
          </a:p>
        </p:txBody>
      </p:sp>
      <p:sp>
        <p:nvSpPr>
          <p:cNvPr id="3" name="Content Placeholder 2">
            <a:extLst>
              <a:ext uri="{FF2B5EF4-FFF2-40B4-BE49-F238E27FC236}">
                <a16:creationId xmlns:a16="http://schemas.microsoft.com/office/drawing/2014/main" id="{555D4F4A-6890-BC05-803D-D4D74EAA1567}"/>
              </a:ext>
            </a:extLst>
          </p:cNvPr>
          <p:cNvSpPr>
            <a:spLocks noGrp="1"/>
          </p:cNvSpPr>
          <p:nvPr>
            <p:ph idx="1"/>
          </p:nvPr>
        </p:nvSpPr>
        <p:spPr/>
        <p:txBody>
          <a:bodyPr>
            <a:normAutofit/>
          </a:bodyPr>
          <a:lstStyle/>
          <a:p>
            <a:pPr marL="0" indent="0" algn="just">
              <a:buNone/>
            </a:pPr>
            <a:r>
              <a:rPr lang="en-US" b="1" i="0" dirty="0">
                <a:solidFill>
                  <a:srgbClr val="333333"/>
                </a:solidFill>
                <a:effectLst/>
              </a:rPr>
              <a:t>7. Content Updates:</a:t>
            </a:r>
            <a:r>
              <a:rPr lang="en-US" b="0" i="0" dirty="0">
                <a:solidFill>
                  <a:srgbClr val="333333"/>
                </a:solidFill>
                <a:effectLst/>
              </a:rPr>
              <a:t> Search engines prefers freshly updated content. So, keep adding more information to the site and update the old pages if required.</a:t>
            </a:r>
          </a:p>
          <a:p>
            <a:pPr marL="0" indent="0" algn="just">
              <a:buNone/>
            </a:pPr>
            <a:endParaRPr lang="en-US" b="0" i="0" dirty="0">
              <a:solidFill>
                <a:srgbClr val="333333"/>
              </a:solidFill>
              <a:effectLst/>
            </a:endParaRPr>
          </a:p>
          <a:p>
            <a:pPr marL="0" indent="0" algn="just">
              <a:buNone/>
            </a:pPr>
            <a:r>
              <a:rPr lang="en-US" b="1" i="0" dirty="0">
                <a:solidFill>
                  <a:srgbClr val="333333"/>
                </a:solidFill>
                <a:effectLst/>
              </a:rPr>
              <a:t>8. Outbound Links:</a:t>
            </a:r>
            <a:r>
              <a:rPr lang="en-US" b="0" i="0" dirty="0">
                <a:solidFill>
                  <a:srgbClr val="333333"/>
                </a:solidFill>
                <a:effectLst/>
              </a:rPr>
              <a:t> You can use outbound links to send users to another website if you want to provide more information. So, it can be a trust factor for Google. However, using too many outbound links many affect the rankings, so use them in moderation.</a:t>
            </a:r>
          </a:p>
          <a:p>
            <a:pPr marL="0" indent="0" algn="just">
              <a:buNone/>
            </a:pPr>
            <a:endParaRPr lang="en-US" b="0" i="0" dirty="0">
              <a:solidFill>
                <a:srgbClr val="333333"/>
              </a:solidFill>
              <a:effectLst/>
            </a:endParaRPr>
          </a:p>
          <a:p>
            <a:pPr marL="0" indent="0" algn="just">
              <a:buNone/>
            </a:pPr>
            <a:r>
              <a:rPr lang="en-US" b="1" i="0" dirty="0">
                <a:solidFill>
                  <a:srgbClr val="333333"/>
                </a:solidFill>
                <a:effectLst/>
              </a:rPr>
              <a:t>9. Internal Links:</a:t>
            </a:r>
            <a:r>
              <a:rPr lang="en-US" b="0" i="0" dirty="0">
                <a:solidFill>
                  <a:srgbClr val="333333"/>
                </a:solidFill>
                <a:effectLst/>
              </a:rPr>
              <a:t> You can interlink your pages so that traffic from a one may be diverted to other pages which are less clicked by the users.</a:t>
            </a:r>
          </a:p>
        </p:txBody>
      </p:sp>
      <p:sp>
        <p:nvSpPr>
          <p:cNvPr id="4" name="Slide Number Placeholder 3">
            <a:extLst>
              <a:ext uri="{FF2B5EF4-FFF2-40B4-BE49-F238E27FC236}">
                <a16:creationId xmlns:a16="http://schemas.microsoft.com/office/drawing/2014/main" id="{BABF362F-23FC-D0E7-E780-8EDC6417CA5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DCDBBEF-AA6C-4BA6-85B2-A17D7F280E38}"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4003018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CCC43-1BCB-5E9F-72D2-BB2578D4A192}"/>
              </a:ext>
            </a:extLst>
          </p:cNvPr>
          <p:cNvSpPr>
            <a:spLocks noGrp="1"/>
          </p:cNvSpPr>
          <p:nvPr>
            <p:ph type="title"/>
          </p:nvPr>
        </p:nvSpPr>
        <p:spPr/>
        <p:txBody>
          <a:bodyPr>
            <a:normAutofit/>
          </a:bodyPr>
          <a:lstStyle/>
          <a:p>
            <a:r>
              <a:rPr lang="en-US" dirty="0"/>
              <a:t>I</a:t>
            </a:r>
            <a:r>
              <a:rPr lang="en-US" i="0" dirty="0">
                <a:effectLst/>
              </a:rPr>
              <a:t>mportant On-Page </a:t>
            </a:r>
            <a:r>
              <a:rPr lang="en-US" dirty="0"/>
              <a:t>SEO</a:t>
            </a:r>
            <a:r>
              <a:rPr lang="en-US" i="0" dirty="0">
                <a:effectLst/>
              </a:rPr>
              <a:t> factors(Cont.)</a:t>
            </a:r>
            <a:endParaRPr lang="en-IN" dirty="0"/>
          </a:p>
        </p:txBody>
      </p:sp>
      <p:sp>
        <p:nvSpPr>
          <p:cNvPr id="3" name="Content Placeholder 2">
            <a:extLst>
              <a:ext uri="{FF2B5EF4-FFF2-40B4-BE49-F238E27FC236}">
                <a16:creationId xmlns:a16="http://schemas.microsoft.com/office/drawing/2014/main" id="{555D4F4A-6890-BC05-803D-D4D74EAA1567}"/>
              </a:ext>
            </a:extLst>
          </p:cNvPr>
          <p:cNvSpPr>
            <a:spLocks noGrp="1"/>
          </p:cNvSpPr>
          <p:nvPr>
            <p:ph idx="1"/>
          </p:nvPr>
        </p:nvSpPr>
        <p:spPr/>
        <p:txBody>
          <a:bodyPr>
            <a:normAutofit/>
          </a:bodyPr>
          <a:lstStyle/>
          <a:p>
            <a:pPr marL="0" indent="0" algn="just">
              <a:buNone/>
            </a:pPr>
            <a:r>
              <a:rPr lang="en-US" b="1" i="0" dirty="0">
                <a:solidFill>
                  <a:srgbClr val="333333"/>
                </a:solidFill>
                <a:effectLst/>
              </a:rPr>
              <a:t>10. Keyword in URL:</a:t>
            </a:r>
            <a:r>
              <a:rPr lang="en-US" b="0" i="0" dirty="0">
                <a:solidFill>
                  <a:srgbClr val="333333"/>
                </a:solidFill>
                <a:effectLst/>
              </a:rPr>
              <a:t> The URL should contain the keywords as it is also a way to send a relevancy signal to search engines.</a:t>
            </a:r>
          </a:p>
          <a:p>
            <a:pPr marL="0" indent="0" algn="just">
              <a:buNone/>
            </a:pPr>
            <a:endParaRPr lang="en-US" b="0" i="0" dirty="0">
              <a:solidFill>
                <a:srgbClr val="333333"/>
              </a:solidFill>
              <a:effectLst/>
            </a:endParaRPr>
          </a:p>
          <a:p>
            <a:pPr marL="0" indent="0" algn="just">
              <a:buNone/>
            </a:pPr>
            <a:r>
              <a:rPr lang="en-US" b="1" i="0" dirty="0">
                <a:solidFill>
                  <a:srgbClr val="333333"/>
                </a:solidFill>
                <a:effectLst/>
              </a:rPr>
              <a:t>11. Sitemap:</a:t>
            </a:r>
            <a:r>
              <a:rPr lang="en-US" b="0" i="0" dirty="0">
                <a:solidFill>
                  <a:srgbClr val="333333"/>
                </a:solidFill>
                <a:effectLst/>
              </a:rPr>
              <a:t> You can create a Sitemap for your site. It helps search engines to index all pages on your website, which is a part of SEO.</a:t>
            </a:r>
          </a:p>
          <a:p>
            <a:pPr marL="0" indent="0" algn="just">
              <a:buNone/>
            </a:pPr>
            <a:endParaRPr lang="en-US" b="0" i="0" dirty="0">
              <a:solidFill>
                <a:srgbClr val="333333"/>
              </a:solidFill>
              <a:effectLst/>
            </a:endParaRPr>
          </a:p>
          <a:p>
            <a:pPr marL="0" indent="0" algn="just">
              <a:buNone/>
            </a:pPr>
            <a:r>
              <a:rPr lang="en-US" b="1" i="0" dirty="0">
                <a:solidFill>
                  <a:srgbClr val="333333"/>
                </a:solidFill>
                <a:effectLst/>
              </a:rPr>
              <a:t>12. Google Search Console Integration:</a:t>
            </a:r>
            <a:r>
              <a:rPr lang="en-US" b="0" i="0" dirty="0">
                <a:solidFill>
                  <a:srgbClr val="333333"/>
                </a:solidFill>
                <a:effectLst/>
              </a:rPr>
              <a:t> You can verify your site at Google Webmaster Tool. It provides you valuable data to optimize your size.</a:t>
            </a:r>
          </a:p>
        </p:txBody>
      </p:sp>
      <p:sp>
        <p:nvSpPr>
          <p:cNvPr id="4" name="Slide Number Placeholder 3">
            <a:extLst>
              <a:ext uri="{FF2B5EF4-FFF2-40B4-BE49-F238E27FC236}">
                <a16:creationId xmlns:a16="http://schemas.microsoft.com/office/drawing/2014/main" id="{BABF362F-23FC-D0E7-E780-8EDC6417CA5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DCDBBEF-AA6C-4BA6-85B2-A17D7F280E38}"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392752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CCC43-1BCB-5E9F-72D2-BB2578D4A192}"/>
              </a:ext>
            </a:extLst>
          </p:cNvPr>
          <p:cNvSpPr>
            <a:spLocks noGrp="1"/>
          </p:cNvSpPr>
          <p:nvPr>
            <p:ph type="title"/>
          </p:nvPr>
        </p:nvSpPr>
        <p:spPr/>
        <p:txBody>
          <a:bodyPr>
            <a:normAutofit/>
          </a:bodyPr>
          <a:lstStyle/>
          <a:p>
            <a:r>
              <a:rPr lang="en-US" dirty="0"/>
              <a:t>I</a:t>
            </a:r>
            <a:r>
              <a:rPr lang="en-US" i="0" dirty="0">
                <a:effectLst/>
              </a:rPr>
              <a:t>mportant On-Page </a:t>
            </a:r>
            <a:r>
              <a:rPr lang="en-US" dirty="0"/>
              <a:t>SEO</a:t>
            </a:r>
            <a:r>
              <a:rPr lang="en-US" i="0" dirty="0">
                <a:effectLst/>
              </a:rPr>
              <a:t> factors(Cont.)</a:t>
            </a:r>
            <a:endParaRPr lang="en-IN" dirty="0"/>
          </a:p>
        </p:txBody>
      </p:sp>
      <p:sp>
        <p:nvSpPr>
          <p:cNvPr id="3" name="Content Placeholder 2">
            <a:extLst>
              <a:ext uri="{FF2B5EF4-FFF2-40B4-BE49-F238E27FC236}">
                <a16:creationId xmlns:a16="http://schemas.microsoft.com/office/drawing/2014/main" id="{555D4F4A-6890-BC05-803D-D4D74EAA1567}"/>
              </a:ext>
            </a:extLst>
          </p:cNvPr>
          <p:cNvSpPr>
            <a:spLocks noGrp="1"/>
          </p:cNvSpPr>
          <p:nvPr>
            <p:ph idx="1"/>
          </p:nvPr>
        </p:nvSpPr>
        <p:spPr/>
        <p:txBody>
          <a:bodyPr>
            <a:normAutofit/>
          </a:bodyPr>
          <a:lstStyle/>
          <a:p>
            <a:pPr marL="0" indent="0" algn="just">
              <a:buNone/>
            </a:pPr>
            <a:r>
              <a:rPr lang="en-US" b="1" i="0" dirty="0">
                <a:solidFill>
                  <a:srgbClr val="333333"/>
                </a:solidFill>
                <a:effectLst/>
              </a:rPr>
              <a:t>13. Content of Page:</a:t>
            </a:r>
            <a:r>
              <a:rPr lang="en-US" b="0" i="0" dirty="0">
                <a:solidFill>
                  <a:srgbClr val="333333"/>
                </a:solidFill>
                <a:effectLst/>
              </a:rPr>
              <a:t> The content of the page should be of good quality, relevant, and latest. Furthermore, it should supply the largest demand, which means it should be related to highly searched topics, keywords, etc.</a:t>
            </a:r>
          </a:p>
          <a:p>
            <a:pPr marL="0" indent="0" algn="just">
              <a:buNone/>
            </a:pPr>
            <a:r>
              <a:rPr lang="en-US" b="1" i="0" dirty="0">
                <a:solidFill>
                  <a:srgbClr val="333333"/>
                </a:solidFill>
                <a:effectLst/>
              </a:rPr>
              <a:t>14. Linkable Content:</a:t>
            </a:r>
            <a:r>
              <a:rPr lang="en-US" b="0" i="0" dirty="0">
                <a:solidFill>
                  <a:srgbClr val="333333"/>
                </a:solidFill>
                <a:effectLst/>
              </a:rPr>
              <a:t> This type of content is crafted with the objective of attracting links generally from other websites in your niche.</a:t>
            </a:r>
          </a:p>
          <a:p>
            <a:pPr marL="0" indent="0" algn="just">
              <a:buNone/>
            </a:pPr>
            <a:r>
              <a:rPr lang="en-US" b="1" i="0" dirty="0">
                <a:solidFill>
                  <a:srgbClr val="333333"/>
                </a:solidFill>
                <a:effectLst/>
              </a:rPr>
              <a:t>15. Content Formatting:</a:t>
            </a:r>
            <a:r>
              <a:rPr lang="en-US" b="0" i="0" dirty="0">
                <a:solidFill>
                  <a:srgbClr val="333333"/>
                </a:solidFill>
                <a:effectLst/>
              </a:rPr>
              <a:t> The content should be readable and organized, which you can achieve through different ways, such as:</a:t>
            </a:r>
          </a:p>
          <a:p>
            <a:pPr marL="0" indent="0" algn="just">
              <a:buNone/>
            </a:pPr>
            <a:endParaRPr lang="en-US" b="0" i="0" dirty="0">
              <a:solidFill>
                <a:srgbClr val="333333"/>
              </a:solidFill>
              <a:effectLst/>
              <a:latin typeface="inter-regular"/>
            </a:endParaRPr>
          </a:p>
        </p:txBody>
      </p:sp>
      <p:sp>
        <p:nvSpPr>
          <p:cNvPr id="4" name="Slide Number Placeholder 3">
            <a:extLst>
              <a:ext uri="{FF2B5EF4-FFF2-40B4-BE49-F238E27FC236}">
                <a16:creationId xmlns:a16="http://schemas.microsoft.com/office/drawing/2014/main" id="{BABF362F-23FC-D0E7-E780-8EDC6417CA5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DCDBBEF-AA6C-4BA6-85B2-A17D7F280E38}"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351305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TotalTime>
  <Words>1859</Words>
  <Application>Microsoft Office PowerPoint</Application>
  <PresentationFormat>Widescreen</PresentationFormat>
  <Paragraphs>125</Paragraphs>
  <Slides>17</Slides>
  <Notes>0</Notes>
  <HiddenSlides>0</HiddenSlides>
  <MMClips>0</MMClips>
  <ScaleCrop>false</ScaleCrop>
  <HeadingPairs>
    <vt:vector size="8" baseType="variant">
      <vt:variant>
        <vt:lpstr>Fonts Used</vt:lpstr>
      </vt:variant>
      <vt:variant>
        <vt:i4>9</vt:i4>
      </vt:variant>
      <vt:variant>
        <vt:lpstr>Theme</vt:lpstr>
      </vt:variant>
      <vt:variant>
        <vt:i4>2</vt:i4>
      </vt:variant>
      <vt:variant>
        <vt:lpstr>Embedded OLE Servers</vt:lpstr>
      </vt:variant>
      <vt:variant>
        <vt:i4>1</vt:i4>
      </vt:variant>
      <vt:variant>
        <vt:lpstr>Slide Titles</vt:lpstr>
      </vt:variant>
      <vt:variant>
        <vt:i4>17</vt:i4>
      </vt:variant>
    </vt:vector>
  </HeadingPairs>
  <TitlesOfParts>
    <vt:vector size="29" baseType="lpstr">
      <vt:lpstr>Arial</vt:lpstr>
      <vt:lpstr>Arial Black</vt:lpstr>
      <vt:lpstr>Calibri</vt:lpstr>
      <vt:lpstr>Calibri Light</vt:lpstr>
      <vt:lpstr>Casper</vt:lpstr>
      <vt:lpstr>inter-bold</vt:lpstr>
      <vt:lpstr>inter-regular</vt:lpstr>
      <vt:lpstr>Raleway ExtraBold</vt:lpstr>
      <vt:lpstr>Times New Roman</vt:lpstr>
      <vt:lpstr>Office Theme</vt:lpstr>
      <vt:lpstr>1_Office Theme</vt:lpstr>
      <vt:lpstr>CorelDRAW</vt:lpstr>
      <vt:lpstr>PowerPoint Presentation</vt:lpstr>
      <vt:lpstr>Syllabus</vt:lpstr>
      <vt:lpstr>CONTENTS</vt:lpstr>
      <vt:lpstr>What is On-Page Optimization?</vt:lpstr>
      <vt:lpstr>Important On-Page SEO factors </vt:lpstr>
      <vt:lpstr>Important On-Page SEO factors(Cont.)</vt:lpstr>
      <vt:lpstr>Important On-Page SEO factors(Cont.)</vt:lpstr>
      <vt:lpstr>Important On-Page SEO factors(Cont.)</vt:lpstr>
      <vt:lpstr>Important On-Page SEO factors(Cont.)</vt:lpstr>
      <vt:lpstr>Important On-Page SEO factors(Cont.)</vt:lpstr>
      <vt:lpstr>Important On-Page SEO factors(Cont.)</vt:lpstr>
      <vt:lpstr>Important On-Page SEO factors(Cont.)</vt:lpstr>
      <vt:lpstr>Important On-Page SEO factors(Cont.)</vt:lpstr>
      <vt:lpstr>Important On-Page SEO factors(Cont.)</vt:lpstr>
      <vt:lpstr>Summary</vt:lpstr>
      <vt:lpstr>Summary(Cont.)</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Akshita Uppal</dc:creator>
  <cp:lastModifiedBy>Sourabh Budhiraja</cp:lastModifiedBy>
  <cp:revision>1</cp:revision>
  <dcterms:created xsi:type="dcterms:W3CDTF">2023-12-20T10:35:30Z</dcterms:created>
  <dcterms:modified xsi:type="dcterms:W3CDTF">2024-01-06T16:58:29Z</dcterms:modified>
</cp:coreProperties>
</file>