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1024" r:id="rId3"/>
    <p:sldId id="1139" r:id="rId4"/>
    <p:sldId id="1107" r:id="rId5"/>
    <p:sldId id="1155" r:id="rId6"/>
    <p:sldId id="1159" r:id="rId7"/>
    <p:sldId id="1156" r:id="rId8"/>
    <p:sldId id="1154" r:id="rId9"/>
    <p:sldId id="1142" r:id="rId10"/>
    <p:sldId id="1151" r:id="rId11"/>
    <p:sldId id="1143" r:id="rId12"/>
    <p:sldId id="1152" r:id="rId13"/>
    <p:sldId id="1144" r:id="rId14"/>
    <p:sldId id="1145" r:id="rId15"/>
    <p:sldId id="1147" r:id="rId16"/>
    <p:sldId id="1149" r:id="rId17"/>
    <p:sldId id="1150" r:id="rId18"/>
    <p:sldId id="1160" r:id="rId19"/>
    <p:sldId id="1165" r:id="rId20"/>
    <p:sldId id="1161" r:id="rId21"/>
    <p:sldId id="1162" r:id="rId22"/>
    <p:sldId id="115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849D5-5FD7-4AE6-A4F0-7AC06C608505}" v="1" dt="2024-01-06T17:14:27.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Budhiraja" userId="349627261ff1e53f" providerId="LiveId" clId="{B56849D5-5FD7-4AE6-A4F0-7AC06C608505}"/>
    <pc:docChg chg="undo custSel addSld delSld modSld">
      <pc:chgData name="Sourabh Budhiraja" userId="349627261ff1e53f" providerId="LiveId" clId="{B56849D5-5FD7-4AE6-A4F0-7AC06C608505}" dt="2024-01-06T17:55:19.142" v="350" actId="20577"/>
      <pc:docMkLst>
        <pc:docMk/>
      </pc:docMkLst>
      <pc:sldChg chg="modSp mod">
        <pc:chgData name="Sourabh Budhiraja" userId="349627261ff1e53f" providerId="LiveId" clId="{B56849D5-5FD7-4AE6-A4F0-7AC06C608505}" dt="2023-12-21T17:46:37.952" v="8"/>
        <pc:sldMkLst>
          <pc:docMk/>
          <pc:sldMk cId="1352486912" sldId="1024"/>
        </pc:sldMkLst>
        <pc:spChg chg="mod">
          <ac:chgData name="Sourabh Budhiraja" userId="349627261ff1e53f" providerId="LiveId" clId="{B56849D5-5FD7-4AE6-A4F0-7AC06C608505}" dt="2023-12-21T17:46:37.952" v="8"/>
          <ac:spMkLst>
            <pc:docMk/>
            <pc:sldMk cId="1352486912" sldId="1024"/>
            <ac:spMk id="26" creationId="{00000000-0000-0000-0000-000000000000}"/>
          </ac:spMkLst>
        </pc:spChg>
      </pc:sldChg>
      <pc:sldChg chg="modSp mod">
        <pc:chgData name="Sourabh Budhiraja" userId="349627261ff1e53f" providerId="LiveId" clId="{B56849D5-5FD7-4AE6-A4F0-7AC06C608505}" dt="2024-01-06T17:29:38.508" v="257" actId="20577"/>
        <pc:sldMkLst>
          <pc:docMk/>
          <pc:sldMk cId="218156462" sldId="1107"/>
        </pc:sldMkLst>
        <pc:spChg chg="mod">
          <ac:chgData name="Sourabh Budhiraja" userId="349627261ff1e53f" providerId="LiveId" clId="{B56849D5-5FD7-4AE6-A4F0-7AC06C608505}" dt="2024-01-06T17:29:38.508" v="257" actId="20577"/>
          <ac:spMkLst>
            <pc:docMk/>
            <pc:sldMk cId="218156462" sldId="1107"/>
            <ac:spMk id="3" creationId="{2429C1C9-571A-41C5-AF2B-1FE61DD740DD}"/>
          </ac:spMkLst>
        </pc:spChg>
      </pc:sldChg>
      <pc:sldChg chg="modSp mod">
        <pc:chgData name="Sourabh Budhiraja" userId="349627261ff1e53f" providerId="LiveId" clId="{B56849D5-5FD7-4AE6-A4F0-7AC06C608505}" dt="2024-01-06T17:12:30.356" v="53"/>
        <pc:sldMkLst>
          <pc:docMk/>
          <pc:sldMk cId="2001303778" sldId="1139"/>
        </pc:sldMkLst>
        <pc:spChg chg="mod">
          <ac:chgData name="Sourabh Budhiraja" userId="349627261ff1e53f" providerId="LiveId" clId="{B56849D5-5FD7-4AE6-A4F0-7AC06C608505}" dt="2024-01-06T17:12:30.356" v="53"/>
          <ac:spMkLst>
            <pc:docMk/>
            <pc:sldMk cId="2001303778" sldId="1139"/>
            <ac:spMk id="3" creationId="{2429C1C9-571A-41C5-AF2B-1FE61DD740DD}"/>
          </ac:spMkLst>
        </pc:spChg>
      </pc:sldChg>
      <pc:sldChg chg="modSp mod">
        <pc:chgData name="Sourabh Budhiraja" userId="349627261ff1e53f" providerId="LiveId" clId="{B56849D5-5FD7-4AE6-A4F0-7AC06C608505}" dt="2024-01-06T17:14:57.466" v="71" actId="6549"/>
        <pc:sldMkLst>
          <pc:docMk/>
          <pc:sldMk cId="321147970" sldId="1142"/>
        </pc:sldMkLst>
        <pc:spChg chg="mod">
          <ac:chgData name="Sourabh Budhiraja" userId="349627261ff1e53f" providerId="LiveId" clId="{B56849D5-5FD7-4AE6-A4F0-7AC06C608505}" dt="2024-01-06T17:14:57.466" v="71" actId="6549"/>
          <ac:spMkLst>
            <pc:docMk/>
            <pc:sldMk cId="321147970" sldId="1142"/>
            <ac:spMk id="3" creationId="{555D4F4A-6890-BC05-803D-D4D74EAA1567}"/>
          </ac:spMkLst>
        </pc:spChg>
      </pc:sldChg>
      <pc:sldChg chg="modSp mod">
        <pc:chgData name="Sourabh Budhiraja" userId="349627261ff1e53f" providerId="LiveId" clId="{B56849D5-5FD7-4AE6-A4F0-7AC06C608505}" dt="2024-01-06T17:48:39.324" v="334" actId="2710"/>
        <pc:sldMkLst>
          <pc:docMk/>
          <pc:sldMk cId="2826302967" sldId="1143"/>
        </pc:sldMkLst>
        <pc:spChg chg="mod">
          <ac:chgData name="Sourabh Budhiraja" userId="349627261ff1e53f" providerId="LiveId" clId="{B56849D5-5FD7-4AE6-A4F0-7AC06C608505}" dt="2024-01-06T17:16:27.460" v="85" actId="20577"/>
          <ac:spMkLst>
            <pc:docMk/>
            <pc:sldMk cId="2826302967" sldId="1143"/>
            <ac:spMk id="2" creationId="{4B0CCC43-1BCB-5E9F-72D2-BB2578D4A192}"/>
          </ac:spMkLst>
        </pc:spChg>
        <pc:spChg chg="mod">
          <ac:chgData name="Sourabh Budhiraja" userId="349627261ff1e53f" providerId="LiveId" clId="{B56849D5-5FD7-4AE6-A4F0-7AC06C608505}" dt="2024-01-06T17:48:39.324" v="334" actId="2710"/>
          <ac:spMkLst>
            <pc:docMk/>
            <pc:sldMk cId="2826302967" sldId="1143"/>
            <ac:spMk id="3" creationId="{555D4F4A-6890-BC05-803D-D4D74EAA1567}"/>
          </ac:spMkLst>
        </pc:spChg>
      </pc:sldChg>
      <pc:sldChg chg="modSp mod">
        <pc:chgData name="Sourabh Budhiraja" userId="349627261ff1e53f" providerId="LiveId" clId="{B56849D5-5FD7-4AE6-A4F0-7AC06C608505}" dt="2024-01-06T17:33:02.264" v="290" actId="20577"/>
        <pc:sldMkLst>
          <pc:docMk/>
          <pc:sldMk cId="850989067" sldId="1144"/>
        </pc:sldMkLst>
        <pc:spChg chg="mod">
          <ac:chgData name="Sourabh Budhiraja" userId="349627261ff1e53f" providerId="LiveId" clId="{B56849D5-5FD7-4AE6-A4F0-7AC06C608505}" dt="2024-01-06T17:16:46.586" v="93" actId="20577"/>
          <ac:spMkLst>
            <pc:docMk/>
            <pc:sldMk cId="850989067" sldId="1144"/>
            <ac:spMk id="2" creationId="{4B0CCC43-1BCB-5E9F-72D2-BB2578D4A192}"/>
          </ac:spMkLst>
        </pc:spChg>
        <pc:spChg chg="mod">
          <ac:chgData name="Sourabh Budhiraja" userId="349627261ff1e53f" providerId="LiveId" clId="{B56849D5-5FD7-4AE6-A4F0-7AC06C608505}" dt="2024-01-06T17:33:02.264" v="290" actId="20577"/>
          <ac:spMkLst>
            <pc:docMk/>
            <pc:sldMk cId="850989067" sldId="1144"/>
            <ac:spMk id="3" creationId="{555D4F4A-6890-BC05-803D-D4D74EAA1567}"/>
          </ac:spMkLst>
        </pc:spChg>
      </pc:sldChg>
      <pc:sldChg chg="modSp mod">
        <pc:chgData name="Sourabh Budhiraja" userId="349627261ff1e53f" providerId="LiveId" clId="{B56849D5-5FD7-4AE6-A4F0-7AC06C608505}" dt="2024-01-06T17:32:09.845" v="280" actId="20577"/>
        <pc:sldMkLst>
          <pc:docMk/>
          <pc:sldMk cId="2595755094" sldId="1145"/>
        </pc:sldMkLst>
        <pc:spChg chg="mod">
          <ac:chgData name="Sourabh Budhiraja" userId="349627261ff1e53f" providerId="LiveId" clId="{B56849D5-5FD7-4AE6-A4F0-7AC06C608505}" dt="2024-01-06T17:16:57.624" v="94"/>
          <ac:spMkLst>
            <pc:docMk/>
            <pc:sldMk cId="2595755094" sldId="1145"/>
            <ac:spMk id="2" creationId="{4B0CCC43-1BCB-5E9F-72D2-BB2578D4A192}"/>
          </ac:spMkLst>
        </pc:spChg>
        <pc:spChg chg="mod">
          <ac:chgData name="Sourabh Budhiraja" userId="349627261ff1e53f" providerId="LiveId" clId="{B56849D5-5FD7-4AE6-A4F0-7AC06C608505}" dt="2024-01-06T17:32:09.845" v="280" actId="20577"/>
          <ac:spMkLst>
            <pc:docMk/>
            <pc:sldMk cId="2595755094" sldId="1145"/>
            <ac:spMk id="3" creationId="{555D4F4A-6890-BC05-803D-D4D74EAA1567}"/>
          </ac:spMkLst>
        </pc:spChg>
      </pc:sldChg>
      <pc:sldChg chg="modSp del mod">
        <pc:chgData name="Sourabh Budhiraja" userId="349627261ff1e53f" providerId="LiveId" clId="{B56849D5-5FD7-4AE6-A4F0-7AC06C608505}" dt="2024-01-06T17:23:40.681" v="143" actId="2696"/>
        <pc:sldMkLst>
          <pc:docMk/>
          <pc:sldMk cId="2058472864" sldId="1146"/>
        </pc:sldMkLst>
        <pc:spChg chg="mod">
          <ac:chgData name="Sourabh Budhiraja" userId="349627261ff1e53f" providerId="LiveId" clId="{B56849D5-5FD7-4AE6-A4F0-7AC06C608505}" dt="2024-01-06T17:17:04.082" v="95"/>
          <ac:spMkLst>
            <pc:docMk/>
            <pc:sldMk cId="2058472864" sldId="1146"/>
            <ac:spMk id="2" creationId="{4B0CCC43-1BCB-5E9F-72D2-BB2578D4A192}"/>
          </ac:spMkLst>
        </pc:spChg>
        <pc:spChg chg="mod">
          <ac:chgData name="Sourabh Budhiraja" userId="349627261ff1e53f" providerId="LiveId" clId="{B56849D5-5FD7-4AE6-A4F0-7AC06C608505}" dt="2024-01-06T17:23:18.866" v="139" actId="21"/>
          <ac:spMkLst>
            <pc:docMk/>
            <pc:sldMk cId="2058472864" sldId="1146"/>
            <ac:spMk id="3" creationId="{555D4F4A-6890-BC05-803D-D4D74EAA1567}"/>
          </ac:spMkLst>
        </pc:spChg>
      </pc:sldChg>
      <pc:sldChg chg="modSp mod">
        <pc:chgData name="Sourabh Budhiraja" userId="349627261ff1e53f" providerId="LiveId" clId="{B56849D5-5FD7-4AE6-A4F0-7AC06C608505}" dt="2024-01-06T17:32:24.117" v="284" actId="20577"/>
        <pc:sldMkLst>
          <pc:docMk/>
          <pc:sldMk cId="1483313874" sldId="1147"/>
        </pc:sldMkLst>
        <pc:spChg chg="mod">
          <ac:chgData name="Sourabh Budhiraja" userId="349627261ff1e53f" providerId="LiveId" clId="{B56849D5-5FD7-4AE6-A4F0-7AC06C608505}" dt="2024-01-06T17:17:11.563" v="96"/>
          <ac:spMkLst>
            <pc:docMk/>
            <pc:sldMk cId="1483313874" sldId="1147"/>
            <ac:spMk id="2" creationId="{4B0CCC43-1BCB-5E9F-72D2-BB2578D4A192}"/>
          </ac:spMkLst>
        </pc:spChg>
        <pc:spChg chg="mod">
          <ac:chgData name="Sourabh Budhiraja" userId="349627261ff1e53f" providerId="LiveId" clId="{B56849D5-5FD7-4AE6-A4F0-7AC06C608505}" dt="2024-01-06T17:32:24.117" v="284" actId="20577"/>
          <ac:spMkLst>
            <pc:docMk/>
            <pc:sldMk cId="1483313874" sldId="1147"/>
            <ac:spMk id="3" creationId="{555D4F4A-6890-BC05-803D-D4D74EAA1567}"/>
          </ac:spMkLst>
        </pc:spChg>
      </pc:sldChg>
      <pc:sldChg chg="modSp del mod">
        <pc:chgData name="Sourabh Budhiraja" userId="349627261ff1e53f" providerId="LiveId" clId="{B56849D5-5FD7-4AE6-A4F0-7AC06C608505}" dt="2024-01-06T17:24:38.510" v="154" actId="2696"/>
        <pc:sldMkLst>
          <pc:docMk/>
          <pc:sldMk cId="2055542300" sldId="1148"/>
        </pc:sldMkLst>
        <pc:spChg chg="mod">
          <ac:chgData name="Sourabh Budhiraja" userId="349627261ff1e53f" providerId="LiveId" clId="{B56849D5-5FD7-4AE6-A4F0-7AC06C608505}" dt="2024-01-06T17:17:17.143" v="97"/>
          <ac:spMkLst>
            <pc:docMk/>
            <pc:sldMk cId="2055542300" sldId="1148"/>
            <ac:spMk id="2" creationId="{4B0CCC43-1BCB-5E9F-72D2-BB2578D4A192}"/>
          </ac:spMkLst>
        </pc:spChg>
        <pc:spChg chg="mod">
          <ac:chgData name="Sourabh Budhiraja" userId="349627261ff1e53f" providerId="LiveId" clId="{B56849D5-5FD7-4AE6-A4F0-7AC06C608505}" dt="2024-01-06T17:24:03.484" v="147" actId="21"/>
          <ac:spMkLst>
            <pc:docMk/>
            <pc:sldMk cId="2055542300" sldId="1148"/>
            <ac:spMk id="3" creationId="{555D4F4A-6890-BC05-803D-D4D74EAA1567}"/>
          </ac:spMkLst>
        </pc:spChg>
      </pc:sldChg>
      <pc:sldChg chg="modSp mod">
        <pc:chgData name="Sourabh Budhiraja" userId="349627261ff1e53f" providerId="LiveId" clId="{B56849D5-5FD7-4AE6-A4F0-7AC06C608505}" dt="2024-01-06T17:32:39.368" v="289" actId="20577"/>
        <pc:sldMkLst>
          <pc:docMk/>
          <pc:sldMk cId="3115992252" sldId="1149"/>
        </pc:sldMkLst>
        <pc:spChg chg="mod">
          <ac:chgData name="Sourabh Budhiraja" userId="349627261ff1e53f" providerId="LiveId" clId="{B56849D5-5FD7-4AE6-A4F0-7AC06C608505}" dt="2024-01-06T17:17:24.773" v="98"/>
          <ac:spMkLst>
            <pc:docMk/>
            <pc:sldMk cId="3115992252" sldId="1149"/>
            <ac:spMk id="2" creationId="{4B0CCC43-1BCB-5E9F-72D2-BB2578D4A192}"/>
          </ac:spMkLst>
        </pc:spChg>
        <pc:spChg chg="mod">
          <ac:chgData name="Sourabh Budhiraja" userId="349627261ff1e53f" providerId="LiveId" clId="{B56849D5-5FD7-4AE6-A4F0-7AC06C608505}" dt="2024-01-06T17:32:39.368" v="289" actId="20577"/>
          <ac:spMkLst>
            <pc:docMk/>
            <pc:sldMk cId="3115992252" sldId="1149"/>
            <ac:spMk id="3" creationId="{555D4F4A-6890-BC05-803D-D4D74EAA1567}"/>
          </ac:spMkLst>
        </pc:spChg>
      </pc:sldChg>
      <pc:sldChg chg="modSp mod">
        <pc:chgData name="Sourabh Budhiraja" userId="349627261ff1e53f" providerId="LiveId" clId="{B56849D5-5FD7-4AE6-A4F0-7AC06C608505}" dt="2024-01-06T17:25:55.169" v="168" actId="6549"/>
        <pc:sldMkLst>
          <pc:docMk/>
          <pc:sldMk cId="1240807292" sldId="1150"/>
        </pc:sldMkLst>
        <pc:spChg chg="mod">
          <ac:chgData name="Sourabh Budhiraja" userId="349627261ff1e53f" providerId="LiveId" clId="{B56849D5-5FD7-4AE6-A4F0-7AC06C608505}" dt="2024-01-06T17:17:31.240" v="99"/>
          <ac:spMkLst>
            <pc:docMk/>
            <pc:sldMk cId="1240807292" sldId="1150"/>
            <ac:spMk id="2" creationId="{4B0CCC43-1BCB-5E9F-72D2-BB2578D4A192}"/>
          </ac:spMkLst>
        </pc:spChg>
        <pc:spChg chg="mod">
          <ac:chgData name="Sourabh Budhiraja" userId="349627261ff1e53f" providerId="LiveId" clId="{B56849D5-5FD7-4AE6-A4F0-7AC06C608505}" dt="2024-01-06T17:25:55.169" v="168" actId="6549"/>
          <ac:spMkLst>
            <pc:docMk/>
            <pc:sldMk cId="1240807292" sldId="1150"/>
            <ac:spMk id="3" creationId="{555D4F4A-6890-BC05-803D-D4D74EAA1567}"/>
          </ac:spMkLst>
        </pc:spChg>
      </pc:sldChg>
      <pc:sldChg chg="modSp mod">
        <pc:chgData name="Sourabh Budhiraja" userId="349627261ff1e53f" providerId="LiveId" clId="{B56849D5-5FD7-4AE6-A4F0-7AC06C608505}" dt="2024-01-06T17:48:23.380" v="333" actId="27636"/>
        <pc:sldMkLst>
          <pc:docMk/>
          <pc:sldMk cId="1046803489" sldId="1151"/>
        </pc:sldMkLst>
        <pc:spChg chg="mod">
          <ac:chgData name="Sourabh Budhiraja" userId="349627261ff1e53f" providerId="LiveId" clId="{B56849D5-5FD7-4AE6-A4F0-7AC06C608505}" dt="2023-12-25T18:14:35.528" v="11" actId="2711"/>
          <ac:spMkLst>
            <pc:docMk/>
            <pc:sldMk cId="1046803489" sldId="1151"/>
            <ac:spMk id="2" creationId="{4B0CCC43-1BCB-5E9F-72D2-BB2578D4A192}"/>
          </ac:spMkLst>
        </pc:spChg>
        <pc:spChg chg="mod">
          <ac:chgData name="Sourabh Budhiraja" userId="349627261ff1e53f" providerId="LiveId" clId="{B56849D5-5FD7-4AE6-A4F0-7AC06C608505}" dt="2024-01-06T17:48:23.380" v="333" actId="27636"/>
          <ac:spMkLst>
            <pc:docMk/>
            <pc:sldMk cId="1046803489" sldId="1151"/>
            <ac:spMk id="3" creationId="{555D4F4A-6890-BC05-803D-D4D74EAA1567}"/>
          </ac:spMkLst>
        </pc:spChg>
      </pc:sldChg>
      <pc:sldChg chg="modSp mod">
        <pc:chgData name="Sourabh Budhiraja" userId="349627261ff1e53f" providerId="LiveId" clId="{B56849D5-5FD7-4AE6-A4F0-7AC06C608505}" dt="2024-01-06T17:22:05.271" v="125" actId="113"/>
        <pc:sldMkLst>
          <pc:docMk/>
          <pc:sldMk cId="1738936074" sldId="1152"/>
        </pc:sldMkLst>
        <pc:spChg chg="mod">
          <ac:chgData name="Sourabh Budhiraja" userId="349627261ff1e53f" providerId="LiveId" clId="{B56849D5-5FD7-4AE6-A4F0-7AC06C608505}" dt="2024-01-06T17:21:23.159" v="116"/>
          <ac:spMkLst>
            <pc:docMk/>
            <pc:sldMk cId="1738936074" sldId="1152"/>
            <ac:spMk id="2" creationId="{4B0CCC43-1BCB-5E9F-72D2-BB2578D4A192}"/>
          </ac:spMkLst>
        </pc:spChg>
        <pc:spChg chg="mod">
          <ac:chgData name="Sourabh Budhiraja" userId="349627261ff1e53f" providerId="LiveId" clId="{B56849D5-5FD7-4AE6-A4F0-7AC06C608505}" dt="2024-01-06T17:22:05.271" v="125" actId="113"/>
          <ac:spMkLst>
            <pc:docMk/>
            <pc:sldMk cId="1738936074" sldId="1152"/>
            <ac:spMk id="3" creationId="{555D4F4A-6890-BC05-803D-D4D74EAA1567}"/>
          </ac:spMkLst>
        </pc:spChg>
      </pc:sldChg>
      <pc:sldChg chg="addSp modSp mod">
        <pc:chgData name="Sourabh Budhiraja" userId="349627261ff1e53f" providerId="LiveId" clId="{B56849D5-5FD7-4AE6-A4F0-7AC06C608505}" dt="2024-01-06T17:14:45.158" v="70" actId="1076"/>
        <pc:sldMkLst>
          <pc:docMk/>
          <pc:sldMk cId="285005080" sldId="1154"/>
        </pc:sldMkLst>
        <pc:spChg chg="add mod">
          <ac:chgData name="Sourabh Budhiraja" userId="349627261ff1e53f" providerId="LiveId" clId="{B56849D5-5FD7-4AE6-A4F0-7AC06C608505}" dt="2024-01-06T17:14:36.251" v="68" actId="20577"/>
          <ac:spMkLst>
            <pc:docMk/>
            <pc:sldMk cId="285005080" sldId="1154"/>
            <ac:spMk id="6" creationId="{4C67C4B5-5B87-FA22-6CF8-AAE2D040B3C4}"/>
          </ac:spMkLst>
        </pc:spChg>
        <pc:picChg chg="mod">
          <ac:chgData name="Sourabh Budhiraja" userId="349627261ff1e53f" providerId="LiveId" clId="{B56849D5-5FD7-4AE6-A4F0-7AC06C608505}" dt="2024-01-06T17:14:45.158" v="70" actId="1076"/>
          <ac:picMkLst>
            <pc:docMk/>
            <pc:sldMk cId="285005080" sldId="1154"/>
            <ac:picMk id="5" creationId="{25B3F88A-901B-B8CE-7D9E-A3E96F69DCE2}"/>
          </ac:picMkLst>
        </pc:picChg>
      </pc:sldChg>
      <pc:sldChg chg="addSp delSp modSp mod">
        <pc:chgData name="Sourabh Budhiraja" userId="349627261ff1e53f" providerId="LiveId" clId="{B56849D5-5FD7-4AE6-A4F0-7AC06C608505}" dt="2024-01-06T17:40:28.762" v="318" actId="1076"/>
        <pc:sldMkLst>
          <pc:docMk/>
          <pc:sldMk cId="3297332640" sldId="1155"/>
        </pc:sldMkLst>
        <pc:spChg chg="add del">
          <ac:chgData name="Sourabh Budhiraja" userId="349627261ff1e53f" providerId="LiveId" clId="{B56849D5-5FD7-4AE6-A4F0-7AC06C608505}" dt="2024-01-06T17:13:23.584" v="56" actId="22"/>
          <ac:spMkLst>
            <pc:docMk/>
            <pc:sldMk cId="3297332640" sldId="1155"/>
            <ac:spMk id="7" creationId="{24B72813-66C4-663C-90BB-2DCE43BB0BBF}"/>
          </ac:spMkLst>
        </pc:spChg>
        <pc:spChg chg="add mod">
          <ac:chgData name="Sourabh Budhiraja" userId="349627261ff1e53f" providerId="LiveId" clId="{B56849D5-5FD7-4AE6-A4F0-7AC06C608505}" dt="2024-01-06T17:40:28.762" v="318" actId="1076"/>
          <ac:spMkLst>
            <pc:docMk/>
            <pc:sldMk cId="3297332640" sldId="1155"/>
            <ac:spMk id="9" creationId="{2A6A0ACF-6FA2-D2ED-5D99-E5DC19C7C4C7}"/>
          </ac:spMkLst>
        </pc:spChg>
        <pc:picChg chg="mod">
          <ac:chgData name="Sourabh Budhiraja" userId="349627261ff1e53f" providerId="LiveId" clId="{B56849D5-5FD7-4AE6-A4F0-7AC06C608505}" dt="2024-01-06T17:13:42.357" v="58" actId="1076"/>
          <ac:picMkLst>
            <pc:docMk/>
            <pc:sldMk cId="3297332640" sldId="1155"/>
            <ac:picMk id="6" creationId="{4A15AC2C-2D3E-CD90-1371-7B82E0BBCF47}"/>
          </ac:picMkLst>
        </pc:picChg>
      </pc:sldChg>
      <pc:sldChg chg="modSp mod">
        <pc:chgData name="Sourabh Budhiraja" userId="349627261ff1e53f" providerId="LiveId" clId="{B56849D5-5FD7-4AE6-A4F0-7AC06C608505}" dt="2024-01-06T17:55:19.142" v="350" actId="20577"/>
        <pc:sldMkLst>
          <pc:docMk/>
          <pc:sldMk cId="4038875467" sldId="1157"/>
        </pc:sldMkLst>
        <pc:spChg chg="mod">
          <ac:chgData name="Sourabh Budhiraja" userId="349627261ff1e53f" providerId="LiveId" clId="{B56849D5-5FD7-4AE6-A4F0-7AC06C608505}" dt="2024-01-06T17:55:19.142" v="350" actId="20577"/>
          <ac:spMkLst>
            <pc:docMk/>
            <pc:sldMk cId="4038875467" sldId="1157"/>
            <ac:spMk id="3" creationId="{2429C1C9-571A-41C5-AF2B-1FE61DD740DD}"/>
          </ac:spMkLst>
        </pc:spChg>
      </pc:sldChg>
      <pc:sldChg chg="del">
        <pc:chgData name="Sourabh Budhiraja" userId="349627261ff1e53f" providerId="LiveId" clId="{B56849D5-5FD7-4AE6-A4F0-7AC06C608505}" dt="2023-12-25T18:16:44.761" v="23" actId="2696"/>
        <pc:sldMkLst>
          <pc:docMk/>
          <pc:sldMk cId="2583596234" sldId="1158"/>
        </pc:sldMkLst>
      </pc:sldChg>
      <pc:sldChg chg="modSp mod">
        <pc:chgData name="Sourabh Budhiraja" userId="349627261ff1e53f" providerId="LiveId" clId="{B56849D5-5FD7-4AE6-A4F0-7AC06C608505}" dt="2024-01-06T17:37:30.555" v="305" actId="20577"/>
        <pc:sldMkLst>
          <pc:docMk/>
          <pc:sldMk cId="70451006" sldId="1160"/>
        </pc:sldMkLst>
        <pc:spChg chg="mod">
          <ac:chgData name="Sourabh Budhiraja" userId="349627261ff1e53f" providerId="LiveId" clId="{B56849D5-5FD7-4AE6-A4F0-7AC06C608505}" dt="2024-01-06T17:17:48.526" v="101" actId="207"/>
          <ac:spMkLst>
            <pc:docMk/>
            <pc:sldMk cId="70451006" sldId="1160"/>
            <ac:spMk id="2" creationId="{4B0CCC43-1BCB-5E9F-72D2-BB2578D4A192}"/>
          </ac:spMkLst>
        </pc:spChg>
        <pc:spChg chg="mod">
          <ac:chgData name="Sourabh Budhiraja" userId="349627261ff1e53f" providerId="LiveId" clId="{B56849D5-5FD7-4AE6-A4F0-7AC06C608505}" dt="2024-01-06T17:37:30.555" v="305" actId="20577"/>
          <ac:spMkLst>
            <pc:docMk/>
            <pc:sldMk cId="70451006" sldId="1160"/>
            <ac:spMk id="3" creationId="{555D4F4A-6890-BC05-803D-D4D74EAA1567}"/>
          </ac:spMkLst>
        </pc:spChg>
        <pc:picChg chg="mod">
          <ac:chgData name="Sourabh Budhiraja" userId="349627261ff1e53f" providerId="LiveId" clId="{B56849D5-5FD7-4AE6-A4F0-7AC06C608505}" dt="2024-01-06T17:19:14.900" v="106" actId="1076"/>
          <ac:picMkLst>
            <pc:docMk/>
            <pc:sldMk cId="70451006" sldId="1160"/>
            <ac:picMk id="6" creationId="{B9B2021C-19DF-3B94-49EE-459A1CAA5516}"/>
          </ac:picMkLst>
        </pc:picChg>
      </pc:sldChg>
      <pc:sldChg chg="modSp mod">
        <pc:chgData name="Sourabh Budhiraja" userId="349627261ff1e53f" providerId="LiveId" clId="{B56849D5-5FD7-4AE6-A4F0-7AC06C608505}" dt="2024-01-06T17:53:19.929" v="335" actId="6549"/>
        <pc:sldMkLst>
          <pc:docMk/>
          <pc:sldMk cId="1205503480" sldId="1161"/>
        </pc:sldMkLst>
        <pc:spChg chg="mod">
          <ac:chgData name="Sourabh Budhiraja" userId="349627261ff1e53f" providerId="LiveId" clId="{B56849D5-5FD7-4AE6-A4F0-7AC06C608505}" dt="2024-01-06T17:35:45.213" v="299" actId="207"/>
          <ac:spMkLst>
            <pc:docMk/>
            <pc:sldMk cId="1205503480" sldId="1161"/>
            <ac:spMk id="2" creationId="{4B0CCC43-1BCB-5E9F-72D2-BB2578D4A192}"/>
          </ac:spMkLst>
        </pc:spChg>
        <pc:spChg chg="mod">
          <ac:chgData name="Sourabh Budhiraja" userId="349627261ff1e53f" providerId="LiveId" clId="{B56849D5-5FD7-4AE6-A4F0-7AC06C608505}" dt="2024-01-06T17:53:19.929" v="335" actId="6549"/>
          <ac:spMkLst>
            <pc:docMk/>
            <pc:sldMk cId="1205503480" sldId="1161"/>
            <ac:spMk id="3" creationId="{555D4F4A-6890-BC05-803D-D4D74EAA1567}"/>
          </ac:spMkLst>
        </pc:spChg>
      </pc:sldChg>
      <pc:sldChg chg="addSp modSp mod">
        <pc:chgData name="Sourabh Budhiraja" userId="349627261ff1e53f" providerId="LiveId" clId="{B56849D5-5FD7-4AE6-A4F0-7AC06C608505}" dt="2024-01-06T17:37:55.022" v="315" actId="20577"/>
        <pc:sldMkLst>
          <pc:docMk/>
          <pc:sldMk cId="1376425334" sldId="1162"/>
        </pc:sldMkLst>
        <pc:spChg chg="mod">
          <ac:chgData name="Sourabh Budhiraja" userId="349627261ff1e53f" providerId="LiveId" clId="{B56849D5-5FD7-4AE6-A4F0-7AC06C608505}" dt="2024-01-06T17:36:34.069" v="301" actId="207"/>
          <ac:spMkLst>
            <pc:docMk/>
            <pc:sldMk cId="1376425334" sldId="1162"/>
            <ac:spMk id="2" creationId="{4B0CCC43-1BCB-5E9F-72D2-BB2578D4A192}"/>
          </ac:spMkLst>
        </pc:spChg>
        <pc:spChg chg="mod">
          <ac:chgData name="Sourabh Budhiraja" userId="349627261ff1e53f" providerId="LiveId" clId="{B56849D5-5FD7-4AE6-A4F0-7AC06C608505}" dt="2024-01-06T17:37:55.022" v="315" actId="20577"/>
          <ac:spMkLst>
            <pc:docMk/>
            <pc:sldMk cId="1376425334" sldId="1162"/>
            <ac:spMk id="3" creationId="{555D4F4A-6890-BC05-803D-D4D74EAA1567}"/>
          </ac:spMkLst>
        </pc:spChg>
        <pc:spChg chg="add mod">
          <ac:chgData name="Sourabh Budhiraja" userId="349627261ff1e53f" providerId="LiveId" clId="{B56849D5-5FD7-4AE6-A4F0-7AC06C608505}" dt="2024-01-06T17:35:06.677" v="297" actId="20577"/>
          <ac:spMkLst>
            <pc:docMk/>
            <pc:sldMk cId="1376425334" sldId="1162"/>
            <ac:spMk id="7" creationId="{AA1E445B-5B38-DFBC-198A-B1850E8F7268}"/>
          </ac:spMkLst>
        </pc:spChg>
        <pc:picChg chg="mod">
          <ac:chgData name="Sourabh Budhiraja" userId="349627261ff1e53f" providerId="LiveId" clId="{B56849D5-5FD7-4AE6-A4F0-7AC06C608505}" dt="2024-01-06T17:35:13.329" v="298" actId="1076"/>
          <ac:picMkLst>
            <pc:docMk/>
            <pc:sldMk cId="1376425334" sldId="1162"/>
            <ac:picMk id="6" creationId="{95D21943-C70C-763B-F9B9-2715C7D71253}"/>
          </ac:picMkLst>
        </pc:picChg>
      </pc:sldChg>
      <pc:sldChg chg="del">
        <pc:chgData name="Sourabh Budhiraja" userId="349627261ff1e53f" providerId="LiveId" clId="{B56849D5-5FD7-4AE6-A4F0-7AC06C608505}" dt="2024-01-06T17:34:41.376" v="292" actId="2696"/>
        <pc:sldMkLst>
          <pc:docMk/>
          <pc:sldMk cId="3676809482" sldId="1163"/>
        </pc:sldMkLst>
      </pc:sldChg>
      <pc:sldChg chg="modSp del mod">
        <pc:chgData name="Sourabh Budhiraja" userId="349627261ff1e53f" providerId="LiveId" clId="{B56849D5-5FD7-4AE6-A4F0-7AC06C608505}" dt="2024-01-06T17:34:37.504" v="291" actId="2696"/>
        <pc:sldMkLst>
          <pc:docMk/>
          <pc:sldMk cId="3173430838" sldId="1164"/>
        </pc:sldMkLst>
        <pc:spChg chg="mod">
          <ac:chgData name="Sourabh Budhiraja" userId="349627261ff1e53f" providerId="LiveId" clId="{B56849D5-5FD7-4AE6-A4F0-7AC06C608505}" dt="2023-12-25T18:20:57.350" v="47" actId="2711"/>
          <ac:spMkLst>
            <pc:docMk/>
            <pc:sldMk cId="3173430838" sldId="1164"/>
            <ac:spMk id="2" creationId="{4B0CCC43-1BCB-5E9F-72D2-BB2578D4A192}"/>
          </ac:spMkLst>
        </pc:spChg>
        <pc:spChg chg="mod">
          <ac:chgData name="Sourabh Budhiraja" userId="349627261ff1e53f" providerId="LiveId" clId="{B56849D5-5FD7-4AE6-A4F0-7AC06C608505}" dt="2023-12-25T18:21:09.990" v="49" actId="123"/>
          <ac:spMkLst>
            <pc:docMk/>
            <pc:sldMk cId="3173430838" sldId="1164"/>
            <ac:spMk id="3" creationId="{555D4F4A-6890-BC05-803D-D4D74EAA1567}"/>
          </ac:spMkLst>
        </pc:spChg>
      </pc:sldChg>
      <pc:sldChg chg="delSp modSp add mod">
        <pc:chgData name="Sourabh Budhiraja" userId="349627261ff1e53f" providerId="LiveId" clId="{B56849D5-5FD7-4AE6-A4F0-7AC06C608505}" dt="2024-01-06T17:37:40.218" v="309" actId="20577"/>
        <pc:sldMkLst>
          <pc:docMk/>
          <pc:sldMk cId="2109619857" sldId="1165"/>
        </pc:sldMkLst>
        <pc:spChg chg="mod">
          <ac:chgData name="Sourabh Budhiraja" userId="349627261ff1e53f" providerId="LiveId" clId="{B56849D5-5FD7-4AE6-A4F0-7AC06C608505}" dt="2024-01-06T17:37:40.218" v="309" actId="20577"/>
          <ac:spMkLst>
            <pc:docMk/>
            <pc:sldMk cId="2109619857" sldId="1165"/>
            <ac:spMk id="3" creationId="{555D4F4A-6890-BC05-803D-D4D74EAA1567}"/>
          </ac:spMkLst>
        </pc:spChg>
        <pc:picChg chg="del">
          <ac:chgData name="Sourabh Budhiraja" userId="349627261ff1e53f" providerId="LiveId" clId="{B56849D5-5FD7-4AE6-A4F0-7AC06C608505}" dt="2024-01-06T17:18:44.142" v="103" actId="21"/>
          <ac:picMkLst>
            <pc:docMk/>
            <pc:sldMk cId="2109619857" sldId="1165"/>
            <ac:picMk id="6" creationId="{B9B2021C-19DF-3B94-49EE-459A1CAA551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645E-86CC-9F92-BC76-CB5ACD0AFD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AABAB5-27D9-30E8-C42F-F3D6207CF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B77736-6949-B856-34D6-316FF6A2D602}"/>
              </a:ext>
            </a:extLst>
          </p:cNvPr>
          <p:cNvSpPr>
            <a:spLocks noGrp="1"/>
          </p:cNvSpPr>
          <p:nvPr>
            <p:ph type="dt" sz="half" idx="10"/>
          </p:nvPr>
        </p:nvSpPr>
        <p:spPr/>
        <p:txBody>
          <a:bodyPr/>
          <a:lstStyle/>
          <a:p>
            <a:fld id="{5B615636-AB67-4010-81F6-2E25EE0FA736}" type="datetimeFigureOut">
              <a:rPr lang="en-IN" smtClean="0"/>
              <a:t>06-01-2024</a:t>
            </a:fld>
            <a:endParaRPr lang="en-IN"/>
          </a:p>
        </p:txBody>
      </p:sp>
      <p:sp>
        <p:nvSpPr>
          <p:cNvPr id="5" name="Footer Placeholder 4">
            <a:extLst>
              <a:ext uri="{FF2B5EF4-FFF2-40B4-BE49-F238E27FC236}">
                <a16:creationId xmlns:a16="http://schemas.microsoft.com/office/drawing/2014/main" id="{B1C38D31-F953-C6C7-8ADC-3F59491EA1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C76F0-512D-94FD-5F5A-53C8CB2C626D}"/>
              </a:ext>
            </a:extLst>
          </p:cNvPr>
          <p:cNvSpPr>
            <a:spLocks noGrp="1"/>
          </p:cNvSpPr>
          <p:nvPr>
            <p:ph type="sldNum" sz="quarter" idx="12"/>
          </p:nvPr>
        </p:nvSpPr>
        <p:spPr/>
        <p:txBody>
          <a:bodyPr/>
          <a:lstStyle/>
          <a:p>
            <a:fld id="{61EB13F1-0186-44B5-A23E-7176D80FECA6}" type="slidenum">
              <a:rPr lang="en-IN" smtClean="0"/>
              <a:t>‹#›</a:t>
            </a:fld>
            <a:endParaRPr lang="en-IN"/>
          </a:p>
        </p:txBody>
      </p:sp>
    </p:spTree>
    <p:extLst>
      <p:ext uri="{BB962C8B-B14F-4D97-AF65-F5344CB8AC3E}">
        <p14:creationId xmlns:p14="http://schemas.microsoft.com/office/powerpoint/2010/main" val="302139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F8CE-CFC9-B1D4-73DA-58B747E741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A19F44-1497-28C0-0A8B-2059BEF8A0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767500-25D0-55F7-C21E-151436F2BCDA}"/>
              </a:ext>
            </a:extLst>
          </p:cNvPr>
          <p:cNvSpPr>
            <a:spLocks noGrp="1"/>
          </p:cNvSpPr>
          <p:nvPr>
            <p:ph type="dt" sz="half" idx="10"/>
          </p:nvPr>
        </p:nvSpPr>
        <p:spPr/>
        <p:txBody>
          <a:bodyPr/>
          <a:lstStyle/>
          <a:p>
            <a:fld id="{5B615636-AB67-4010-81F6-2E25EE0FA736}" type="datetimeFigureOut">
              <a:rPr lang="en-IN" smtClean="0"/>
              <a:t>06-01-2024</a:t>
            </a:fld>
            <a:endParaRPr lang="en-IN"/>
          </a:p>
        </p:txBody>
      </p:sp>
      <p:sp>
        <p:nvSpPr>
          <p:cNvPr id="5" name="Footer Placeholder 4">
            <a:extLst>
              <a:ext uri="{FF2B5EF4-FFF2-40B4-BE49-F238E27FC236}">
                <a16:creationId xmlns:a16="http://schemas.microsoft.com/office/drawing/2014/main" id="{A6DEA3F0-8BC7-520C-ABF7-E1C2747FAD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F6526-95E4-E56D-683B-FA31C9F27E9C}"/>
              </a:ext>
            </a:extLst>
          </p:cNvPr>
          <p:cNvSpPr>
            <a:spLocks noGrp="1"/>
          </p:cNvSpPr>
          <p:nvPr>
            <p:ph type="sldNum" sz="quarter" idx="12"/>
          </p:nvPr>
        </p:nvSpPr>
        <p:spPr/>
        <p:txBody>
          <a:bodyPr/>
          <a:lstStyle/>
          <a:p>
            <a:fld id="{61EB13F1-0186-44B5-A23E-7176D80FECA6}" type="slidenum">
              <a:rPr lang="en-IN" smtClean="0"/>
              <a:t>‹#›</a:t>
            </a:fld>
            <a:endParaRPr lang="en-IN"/>
          </a:p>
        </p:txBody>
      </p:sp>
    </p:spTree>
    <p:extLst>
      <p:ext uri="{BB962C8B-B14F-4D97-AF65-F5344CB8AC3E}">
        <p14:creationId xmlns:p14="http://schemas.microsoft.com/office/powerpoint/2010/main" val="338853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959A7E-DDB9-6B3D-9BEE-FE85B9BFB5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24861-FA98-D370-E95C-F7798C720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8C7A24-45EC-BE03-D0A8-65DF1457363C}"/>
              </a:ext>
            </a:extLst>
          </p:cNvPr>
          <p:cNvSpPr>
            <a:spLocks noGrp="1"/>
          </p:cNvSpPr>
          <p:nvPr>
            <p:ph type="dt" sz="half" idx="10"/>
          </p:nvPr>
        </p:nvSpPr>
        <p:spPr/>
        <p:txBody>
          <a:bodyPr/>
          <a:lstStyle/>
          <a:p>
            <a:fld id="{5B615636-AB67-4010-81F6-2E25EE0FA736}" type="datetimeFigureOut">
              <a:rPr lang="en-IN" smtClean="0"/>
              <a:t>06-01-2024</a:t>
            </a:fld>
            <a:endParaRPr lang="en-IN"/>
          </a:p>
        </p:txBody>
      </p:sp>
      <p:sp>
        <p:nvSpPr>
          <p:cNvPr id="5" name="Footer Placeholder 4">
            <a:extLst>
              <a:ext uri="{FF2B5EF4-FFF2-40B4-BE49-F238E27FC236}">
                <a16:creationId xmlns:a16="http://schemas.microsoft.com/office/drawing/2014/main" id="{DB193406-40F6-206D-DF32-9210089B9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B846E-E86A-F51B-16FC-B8751E09098D}"/>
              </a:ext>
            </a:extLst>
          </p:cNvPr>
          <p:cNvSpPr>
            <a:spLocks noGrp="1"/>
          </p:cNvSpPr>
          <p:nvPr>
            <p:ph type="sldNum" sz="quarter" idx="12"/>
          </p:nvPr>
        </p:nvSpPr>
        <p:spPr/>
        <p:txBody>
          <a:bodyPr/>
          <a:lstStyle/>
          <a:p>
            <a:fld id="{61EB13F1-0186-44B5-A23E-7176D80FECA6}" type="slidenum">
              <a:rPr lang="en-IN" smtClean="0"/>
              <a:t>‹#›</a:t>
            </a:fld>
            <a:endParaRPr lang="en-IN"/>
          </a:p>
        </p:txBody>
      </p:sp>
    </p:spTree>
    <p:extLst>
      <p:ext uri="{BB962C8B-B14F-4D97-AF65-F5344CB8AC3E}">
        <p14:creationId xmlns:p14="http://schemas.microsoft.com/office/powerpoint/2010/main" val="2008064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535815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0237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914563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2173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991805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384475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00272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69028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2E27-062C-473D-A8DD-E3A49C911C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1F07E5-3714-008E-279F-CDC99F536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46F350-DBFB-C57D-6FE0-257612733745}"/>
              </a:ext>
            </a:extLst>
          </p:cNvPr>
          <p:cNvSpPr>
            <a:spLocks noGrp="1"/>
          </p:cNvSpPr>
          <p:nvPr>
            <p:ph type="dt" sz="half" idx="10"/>
          </p:nvPr>
        </p:nvSpPr>
        <p:spPr/>
        <p:txBody>
          <a:bodyPr/>
          <a:lstStyle/>
          <a:p>
            <a:fld id="{5B615636-AB67-4010-81F6-2E25EE0FA736}" type="datetimeFigureOut">
              <a:rPr lang="en-IN" smtClean="0"/>
              <a:t>06-01-2024</a:t>
            </a:fld>
            <a:endParaRPr lang="en-IN"/>
          </a:p>
        </p:txBody>
      </p:sp>
      <p:sp>
        <p:nvSpPr>
          <p:cNvPr id="5" name="Footer Placeholder 4">
            <a:extLst>
              <a:ext uri="{FF2B5EF4-FFF2-40B4-BE49-F238E27FC236}">
                <a16:creationId xmlns:a16="http://schemas.microsoft.com/office/drawing/2014/main" id="{0A3EA7FF-C83A-17BB-0A5F-B6F10560D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87A379-B7FD-54DB-11C9-859E249965BC}"/>
              </a:ext>
            </a:extLst>
          </p:cNvPr>
          <p:cNvSpPr>
            <a:spLocks noGrp="1"/>
          </p:cNvSpPr>
          <p:nvPr>
            <p:ph type="sldNum" sz="quarter" idx="12"/>
          </p:nvPr>
        </p:nvSpPr>
        <p:spPr/>
        <p:txBody>
          <a:bodyPr/>
          <a:lstStyle/>
          <a:p>
            <a:fld id="{61EB13F1-0186-44B5-A23E-7176D80FECA6}" type="slidenum">
              <a:rPr lang="en-IN" smtClean="0"/>
              <a:t>‹#›</a:t>
            </a:fld>
            <a:endParaRPr lang="en-IN"/>
          </a:p>
        </p:txBody>
      </p:sp>
    </p:spTree>
    <p:extLst>
      <p:ext uri="{BB962C8B-B14F-4D97-AF65-F5344CB8AC3E}">
        <p14:creationId xmlns:p14="http://schemas.microsoft.com/office/powerpoint/2010/main" val="16459964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594018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0517366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6317863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28724295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962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82FC-5B13-9433-C63E-C21AB88AA2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74CA6A-688E-5886-45E2-ADBB508F1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7AB3E-B368-7B03-4981-C50FAD3B7944}"/>
              </a:ext>
            </a:extLst>
          </p:cNvPr>
          <p:cNvSpPr>
            <a:spLocks noGrp="1"/>
          </p:cNvSpPr>
          <p:nvPr>
            <p:ph type="dt" sz="half" idx="10"/>
          </p:nvPr>
        </p:nvSpPr>
        <p:spPr/>
        <p:txBody>
          <a:bodyPr/>
          <a:lstStyle/>
          <a:p>
            <a:fld id="{5B615636-AB67-4010-81F6-2E25EE0FA736}" type="datetimeFigureOut">
              <a:rPr lang="en-IN" smtClean="0"/>
              <a:t>06-01-2024</a:t>
            </a:fld>
            <a:endParaRPr lang="en-IN"/>
          </a:p>
        </p:txBody>
      </p:sp>
      <p:sp>
        <p:nvSpPr>
          <p:cNvPr id="5" name="Footer Placeholder 4">
            <a:extLst>
              <a:ext uri="{FF2B5EF4-FFF2-40B4-BE49-F238E27FC236}">
                <a16:creationId xmlns:a16="http://schemas.microsoft.com/office/drawing/2014/main" id="{676C4EC8-3753-8852-A7E3-B4F97994E2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D7DDD-C14F-8D9F-1792-A57722F17428}"/>
              </a:ext>
            </a:extLst>
          </p:cNvPr>
          <p:cNvSpPr>
            <a:spLocks noGrp="1"/>
          </p:cNvSpPr>
          <p:nvPr>
            <p:ph type="sldNum" sz="quarter" idx="12"/>
          </p:nvPr>
        </p:nvSpPr>
        <p:spPr/>
        <p:txBody>
          <a:bodyPr/>
          <a:lstStyle/>
          <a:p>
            <a:fld id="{61EB13F1-0186-44B5-A23E-7176D80FECA6}" type="slidenum">
              <a:rPr lang="en-IN" smtClean="0"/>
              <a:t>‹#›</a:t>
            </a:fld>
            <a:endParaRPr lang="en-IN"/>
          </a:p>
        </p:txBody>
      </p:sp>
    </p:spTree>
    <p:extLst>
      <p:ext uri="{BB962C8B-B14F-4D97-AF65-F5344CB8AC3E}">
        <p14:creationId xmlns:p14="http://schemas.microsoft.com/office/powerpoint/2010/main" val="367667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6FEC-003C-40EA-C70D-580F9F3680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1D981A-F18C-2BB3-3E01-C6556EC621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3B3D76-1C70-1953-CCE4-DD82CF87E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3318D3-24E6-1CA5-4AB8-E5B43970E852}"/>
              </a:ext>
            </a:extLst>
          </p:cNvPr>
          <p:cNvSpPr>
            <a:spLocks noGrp="1"/>
          </p:cNvSpPr>
          <p:nvPr>
            <p:ph type="dt" sz="half" idx="10"/>
          </p:nvPr>
        </p:nvSpPr>
        <p:spPr/>
        <p:txBody>
          <a:bodyPr/>
          <a:lstStyle/>
          <a:p>
            <a:fld id="{5B615636-AB67-4010-81F6-2E25EE0FA736}" type="datetimeFigureOut">
              <a:rPr lang="en-IN" smtClean="0"/>
              <a:t>06-01-2024</a:t>
            </a:fld>
            <a:endParaRPr lang="en-IN"/>
          </a:p>
        </p:txBody>
      </p:sp>
      <p:sp>
        <p:nvSpPr>
          <p:cNvPr id="6" name="Footer Placeholder 5">
            <a:extLst>
              <a:ext uri="{FF2B5EF4-FFF2-40B4-BE49-F238E27FC236}">
                <a16:creationId xmlns:a16="http://schemas.microsoft.com/office/drawing/2014/main" id="{1599C76D-5CEE-F924-46F0-7C54868984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5D4CE-4058-BA1A-CDFF-88C36E1BCCE8}"/>
              </a:ext>
            </a:extLst>
          </p:cNvPr>
          <p:cNvSpPr>
            <a:spLocks noGrp="1"/>
          </p:cNvSpPr>
          <p:nvPr>
            <p:ph type="sldNum" sz="quarter" idx="12"/>
          </p:nvPr>
        </p:nvSpPr>
        <p:spPr/>
        <p:txBody>
          <a:bodyPr/>
          <a:lstStyle/>
          <a:p>
            <a:fld id="{61EB13F1-0186-44B5-A23E-7176D80FECA6}" type="slidenum">
              <a:rPr lang="en-IN" smtClean="0"/>
              <a:t>‹#›</a:t>
            </a:fld>
            <a:endParaRPr lang="en-IN"/>
          </a:p>
        </p:txBody>
      </p:sp>
    </p:spTree>
    <p:extLst>
      <p:ext uri="{BB962C8B-B14F-4D97-AF65-F5344CB8AC3E}">
        <p14:creationId xmlns:p14="http://schemas.microsoft.com/office/powerpoint/2010/main" val="43301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D1FF-AA5D-850E-19C3-54287BCDF5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631FB1-4491-43A3-EC5B-561DE1D81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7BA36F-6480-5821-AA24-8F78737C26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84CB69-05C8-518F-37EB-F7C8D9BB0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40FDE3-768F-3553-97EE-BF6F7EDD6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1E2782-587B-950E-DF9A-22A903DDD492}"/>
              </a:ext>
            </a:extLst>
          </p:cNvPr>
          <p:cNvSpPr>
            <a:spLocks noGrp="1"/>
          </p:cNvSpPr>
          <p:nvPr>
            <p:ph type="dt" sz="half" idx="10"/>
          </p:nvPr>
        </p:nvSpPr>
        <p:spPr/>
        <p:txBody>
          <a:bodyPr/>
          <a:lstStyle/>
          <a:p>
            <a:fld id="{5B615636-AB67-4010-81F6-2E25EE0FA736}" type="datetimeFigureOut">
              <a:rPr lang="en-IN" smtClean="0"/>
              <a:t>06-01-2024</a:t>
            </a:fld>
            <a:endParaRPr lang="en-IN"/>
          </a:p>
        </p:txBody>
      </p:sp>
      <p:sp>
        <p:nvSpPr>
          <p:cNvPr id="8" name="Footer Placeholder 7">
            <a:extLst>
              <a:ext uri="{FF2B5EF4-FFF2-40B4-BE49-F238E27FC236}">
                <a16:creationId xmlns:a16="http://schemas.microsoft.com/office/drawing/2014/main" id="{64B9F4ED-A1DA-1D77-B56B-E6E7FC06D5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14156A-3926-62B8-F34D-C3079FFB7C46}"/>
              </a:ext>
            </a:extLst>
          </p:cNvPr>
          <p:cNvSpPr>
            <a:spLocks noGrp="1"/>
          </p:cNvSpPr>
          <p:nvPr>
            <p:ph type="sldNum" sz="quarter" idx="12"/>
          </p:nvPr>
        </p:nvSpPr>
        <p:spPr/>
        <p:txBody>
          <a:bodyPr/>
          <a:lstStyle/>
          <a:p>
            <a:fld id="{61EB13F1-0186-44B5-A23E-7176D80FECA6}" type="slidenum">
              <a:rPr lang="en-IN" smtClean="0"/>
              <a:t>‹#›</a:t>
            </a:fld>
            <a:endParaRPr lang="en-IN"/>
          </a:p>
        </p:txBody>
      </p:sp>
    </p:spTree>
    <p:extLst>
      <p:ext uri="{BB962C8B-B14F-4D97-AF65-F5344CB8AC3E}">
        <p14:creationId xmlns:p14="http://schemas.microsoft.com/office/powerpoint/2010/main" val="253140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62D1-3F94-B7B0-6D1D-37BEBABF44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67C1E1-C483-412E-2C33-61B6D8AD57E5}"/>
              </a:ext>
            </a:extLst>
          </p:cNvPr>
          <p:cNvSpPr>
            <a:spLocks noGrp="1"/>
          </p:cNvSpPr>
          <p:nvPr>
            <p:ph type="dt" sz="half" idx="10"/>
          </p:nvPr>
        </p:nvSpPr>
        <p:spPr/>
        <p:txBody>
          <a:bodyPr/>
          <a:lstStyle/>
          <a:p>
            <a:fld id="{5B615636-AB67-4010-81F6-2E25EE0FA736}" type="datetimeFigureOut">
              <a:rPr lang="en-IN" smtClean="0"/>
              <a:t>06-01-2024</a:t>
            </a:fld>
            <a:endParaRPr lang="en-IN"/>
          </a:p>
        </p:txBody>
      </p:sp>
      <p:sp>
        <p:nvSpPr>
          <p:cNvPr id="4" name="Footer Placeholder 3">
            <a:extLst>
              <a:ext uri="{FF2B5EF4-FFF2-40B4-BE49-F238E27FC236}">
                <a16:creationId xmlns:a16="http://schemas.microsoft.com/office/drawing/2014/main" id="{6561BB95-CFA5-9D9F-B261-CD512540EF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667388-7C23-4792-5842-7248385DB88B}"/>
              </a:ext>
            </a:extLst>
          </p:cNvPr>
          <p:cNvSpPr>
            <a:spLocks noGrp="1"/>
          </p:cNvSpPr>
          <p:nvPr>
            <p:ph type="sldNum" sz="quarter" idx="12"/>
          </p:nvPr>
        </p:nvSpPr>
        <p:spPr/>
        <p:txBody>
          <a:bodyPr/>
          <a:lstStyle/>
          <a:p>
            <a:fld id="{61EB13F1-0186-44B5-A23E-7176D80FECA6}" type="slidenum">
              <a:rPr lang="en-IN" smtClean="0"/>
              <a:t>‹#›</a:t>
            </a:fld>
            <a:endParaRPr lang="en-IN"/>
          </a:p>
        </p:txBody>
      </p:sp>
    </p:spTree>
    <p:extLst>
      <p:ext uri="{BB962C8B-B14F-4D97-AF65-F5344CB8AC3E}">
        <p14:creationId xmlns:p14="http://schemas.microsoft.com/office/powerpoint/2010/main" val="128294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8624B-D40A-A832-C3DC-A71E29BD057A}"/>
              </a:ext>
            </a:extLst>
          </p:cNvPr>
          <p:cNvSpPr>
            <a:spLocks noGrp="1"/>
          </p:cNvSpPr>
          <p:nvPr>
            <p:ph type="dt" sz="half" idx="10"/>
          </p:nvPr>
        </p:nvSpPr>
        <p:spPr/>
        <p:txBody>
          <a:bodyPr/>
          <a:lstStyle/>
          <a:p>
            <a:fld id="{5B615636-AB67-4010-81F6-2E25EE0FA736}" type="datetimeFigureOut">
              <a:rPr lang="en-IN" smtClean="0"/>
              <a:t>06-01-2024</a:t>
            </a:fld>
            <a:endParaRPr lang="en-IN"/>
          </a:p>
        </p:txBody>
      </p:sp>
      <p:sp>
        <p:nvSpPr>
          <p:cNvPr id="3" name="Footer Placeholder 2">
            <a:extLst>
              <a:ext uri="{FF2B5EF4-FFF2-40B4-BE49-F238E27FC236}">
                <a16:creationId xmlns:a16="http://schemas.microsoft.com/office/drawing/2014/main" id="{0731606D-DAAC-0BE5-057D-80F86170BB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31FA82-DE4E-7C2C-C9D9-77076CFDD088}"/>
              </a:ext>
            </a:extLst>
          </p:cNvPr>
          <p:cNvSpPr>
            <a:spLocks noGrp="1"/>
          </p:cNvSpPr>
          <p:nvPr>
            <p:ph type="sldNum" sz="quarter" idx="12"/>
          </p:nvPr>
        </p:nvSpPr>
        <p:spPr/>
        <p:txBody>
          <a:bodyPr/>
          <a:lstStyle/>
          <a:p>
            <a:fld id="{61EB13F1-0186-44B5-A23E-7176D80FECA6}" type="slidenum">
              <a:rPr lang="en-IN" smtClean="0"/>
              <a:t>‹#›</a:t>
            </a:fld>
            <a:endParaRPr lang="en-IN"/>
          </a:p>
        </p:txBody>
      </p:sp>
    </p:spTree>
    <p:extLst>
      <p:ext uri="{BB962C8B-B14F-4D97-AF65-F5344CB8AC3E}">
        <p14:creationId xmlns:p14="http://schemas.microsoft.com/office/powerpoint/2010/main" val="403189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364B-39C8-98EB-8BCF-1089C9D3B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FF699E-1338-C337-D598-8ADCEA83F5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250BD9-F917-BA55-9D91-70F986DC7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6AE9EC-280B-86E4-8567-9ACD52A4C23B}"/>
              </a:ext>
            </a:extLst>
          </p:cNvPr>
          <p:cNvSpPr>
            <a:spLocks noGrp="1"/>
          </p:cNvSpPr>
          <p:nvPr>
            <p:ph type="dt" sz="half" idx="10"/>
          </p:nvPr>
        </p:nvSpPr>
        <p:spPr/>
        <p:txBody>
          <a:bodyPr/>
          <a:lstStyle/>
          <a:p>
            <a:fld id="{5B615636-AB67-4010-81F6-2E25EE0FA736}" type="datetimeFigureOut">
              <a:rPr lang="en-IN" smtClean="0"/>
              <a:t>06-01-2024</a:t>
            </a:fld>
            <a:endParaRPr lang="en-IN"/>
          </a:p>
        </p:txBody>
      </p:sp>
      <p:sp>
        <p:nvSpPr>
          <p:cNvPr id="6" name="Footer Placeholder 5">
            <a:extLst>
              <a:ext uri="{FF2B5EF4-FFF2-40B4-BE49-F238E27FC236}">
                <a16:creationId xmlns:a16="http://schemas.microsoft.com/office/drawing/2014/main" id="{86F86953-77BB-3608-8C6D-E49F1842AC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DA76E9-7D33-4882-FCB4-5ECADBED6C9E}"/>
              </a:ext>
            </a:extLst>
          </p:cNvPr>
          <p:cNvSpPr>
            <a:spLocks noGrp="1"/>
          </p:cNvSpPr>
          <p:nvPr>
            <p:ph type="sldNum" sz="quarter" idx="12"/>
          </p:nvPr>
        </p:nvSpPr>
        <p:spPr/>
        <p:txBody>
          <a:bodyPr/>
          <a:lstStyle/>
          <a:p>
            <a:fld id="{61EB13F1-0186-44B5-A23E-7176D80FECA6}" type="slidenum">
              <a:rPr lang="en-IN" smtClean="0"/>
              <a:t>‹#›</a:t>
            </a:fld>
            <a:endParaRPr lang="en-IN"/>
          </a:p>
        </p:txBody>
      </p:sp>
    </p:spTree>
    <p:extLst>
      <p:ext uri="{BB962C8B-B14F-4D97-AF65-F5344CB8AC3E}">
        <p14:creationId xmlns:p14="http://schemas.microsoft.com/office/powerpoint/2010/main" val="42909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374A-A46C-3EC2-4CB2-97B953084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4FB404-6F44-D38A-E3D4-481979F3E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E8E075-3EC4-7810-6729-CA57405F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9B245-6CC0-6236-AA72-7B72292AA1CF}"/>
              </a:ext>
            </a:extLst>
          </p:cNvPr>
          <p:cNvSpPr>
            <a:spLocks noGrp="1"/>
          </p:cNvSpPr>
          <p:nvPr>
            <p:ph type="dt" sz="half" idx="10"/>
          </p:nvPr>
        </p:nvSpPr>
        <p:spPr/>
        <p:txBody>
          <a:bodyPr/>
          <a:lstStyle/>
          <a:p>
            <a:fld id="{5B615636-AB67-4010-81F6-2E25EE0FA736}" type="datetimeFigureOut">
              <a:rPr lang="en-IN" smtClean="0"/>
              <a:t>06-01-2024</a:t>
            </a:fld>
            <a:endParaRPr lang="en-IN"/>
          </a:p>
        </p:txBody>
      </p:sp>
      <p:sp>
        <p:nvSpPr>
          <p:cNvPr id="6" name="Footer Placeholder 5">
            <a:extLst>
              <a:ext uri="{FF2B5EF4-FFF2-40B4-BE49-F238E27FC236}">
                <a16:creationId xmlns:a16="http://schemas.microsoft.com/office/drawing/2014/main" id="{D7207AFA-1643-89FD-ADFD-8E322868A4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53862E-28A9-2BEA-35AC-24B3F0F1EDBD}"/>
              </a:ext>
            </a:extLst>
          </p:cNvPr>
          <p:cNvSpPr>
            <a:spLocks noGrp="1"/>
          </p:cNvSpPr>
          <p:nvPr>
            <p:ph type="sldNum" sz="quarter" idx="12"/>
          </p:nvPr>
        </p:nvSpPr>
        <p:spPr/>
        <p:txBody>
          <a:bodyPr/>
          <a:lstStyle/>
          <a:p>
            <a:fld id="{61EB13F1-0186-44B5-A23E-7176D80FECA6}" type="slidenum">
              <a:rPr lang="en-IN" smtClean="0"/>
              <a:t>‹#›</a:t>
            </a:fld>
            <a:endParaRPr lang="en-IN"/>
          </a:p>
        </p:txBody>
      </p:sp>
    </p:spTree>
    <p:extLst>
      <p:ext uri="{BB962C8B-B14F-4D97-AF65-F5344CB8AC3E}">
        <p14:creationId xmlns:p14="http://schemas.microsoft.com/office/powerpoint/2010/main" val="127208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597574-001A-3EF4-37B7-38591ED483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5F5F54-E0B7-317B-6090-0EC4460EB5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A98641-F2DD-CF2D-6673-C05DB93609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15636-AB67-4010-81F6-2E25EE0FA736}" type="datetimeFigureOut">
              <a:rPr lang="en-IN" smtClean="0"/>
              <a:t>06-01-2024</a:t>
            </a:fld>
            <a:endParaRPr lang="en-IN"/>
          </a:p>
        </p:txBody>
      </p:sp>
      <p:sp>
        <p:nvSpPr>
          <p:cNvPr id="5" name="Footer Placeholder 4">
            <a:extLst>
              <a:ext uri="{FF2B5EF4-FFF2-40B4-BE49-F238E27FC236}">
                <a16:creationId xmlns:a16="http://schemas.microsoft.com/office/drawing/2014/main" id="{EFDCDEA3-D331-AFFD-CC43-E888FC848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463459-5184-06F8-7BF9-9308D73F1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B13F1-0186-44B5-A23E-7176D80FECA6}" type="slidenum">
              <a:rPr lang="en-IN" smtClean="0"/>
              <a:t>‹#›</a:t>
            </a:fld>
            <a:endParaRPr lang="en-IN"/>
          </a:p>
        </p:txBody>
      </p:sp>
    </p:spTree>
    <p:extLst>
      <p:ext uri="{BB962C8B-B14F-4D97-AF65-F5344CB8AC3E}">
        <p14:creationId xmlns:p14="http://schemas.microsoft.com/office/powerpoint/2010/main" val="4272759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241748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p:titleStyle>
    <p:bodyStyle>
      <a:lvl1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1pPr>
      <a:lvl2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2pPr>
      <a:lvl3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4pPr>
      <a:lvl5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yoast.com/site-structure/"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yoast.com/structured-data-schema-ultimate-guide/" TargetMode="External"/><Relationship Id="rId2" Type="http://schemas.openxmlformats.org/officeDocument/2006/relationships/hyperlink" Target="https://yoast.com/wordpress-security/"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yoast.com/what-is-an-xml-sitemap-and-why-should-you-have-one/"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yoast.com/hreflang-ultimate-guide/"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hubspot.com/"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s://blog.hubspot.com/customers/how-to-get-ssl?hubs_content=blog.hubspot.com/marketing/technical-seo-guide&amp;hubs_content-cta=SSL%2C%20or%20Secure%20Sockets%20Layer"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https://www.nngroup.com/articles/how-long-do-users-stay-on-web-page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bLUkIgY8MTE&amp;list=PLjVLYmrlmjGdNxIBIdaDEHtI4gAxaYoq1&amp;ab_channel=WsCubeTech"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13.xml"/><Relationship Id="rId6" Type="http://schemas.openxmlformats.org/officeDocument/2006/relationships/hyperlink" Target="https://www.tutorialspoint.com/seo/index.htm" TargetMode="External"/><Relationship Id="rId5" Type="http://schemas.openxmlformats.org/officeDocument/2006/relationships/hyperlink" Target="https://www.geeksforgeeks.org/search-engine-optimization-seo/" TargetMode="External"/><Relationship Id="rId4" Type="http://schemas.openxmlformats.org/officeDocument/2006/relationships/hyperlink" Target="https://www.youtube.com/watch?v=83RXYrqRLeM&amp;list=PLNfnAKZ4Zsar3Jwb59D0dJeQ-RnsaqpoT&amp;ab_channel=UmarTazke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yoast.com/rich-results-everywhere/" TargetMode="External"/><Relationship Id="rId2" Type="http://schemas.openxmlformats.org/officeDocument/2006/relationships/hyperlink" Target="https://yoast.com/what-does-google-do/"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8" name="Object 47" descr="Logoof CU">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descr="Logoof CU">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85057"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sper" panose="02000506000000020004" pitchFamily="2" charset="0"/>
                <a:ea typeface="Karla" pitchFamily="2" charset="0"/>
                <a:cs typeface="Karla" pitchFamily="2" charset="0"/>
              </a:rPr>
              <a:t>DISCOVER . </a:t>
            </a:r>
            <a:r>
              <a:rPr kumimoji="0" lang="en-US" sz="2000" b="1" i="0" u="none" strike="noStrike" kern="1200" cap="none" spc="0" normalizeH="0" baseline="0" noProof="0" dirty="0">
                <a:ln>
                  <a:noFill/>
                </a:ln>
                <a:solidFill>
                  <a:srgbClr val="C00000"/>
                </a:solidFill>
                <a:effectLst/>
                <a:uLnTx/>
                <a:uFillTx/>
                <a:latin typeface="Casper" panose="02000506000000020004" pitchFamily="2" charset="0"/>
                <a:ea typeface="Karla" pitchFamily="2" charset="0"/>
                <a:cs typeface="Karla" pitchFamily="2" charset="0"/>
              </a:rPr>
              <a:t>LEARN</a:t>
            </a:r>
            <a:r>
              <a:rPr kumimoji="0" lang="en-US" sz="2000" b="1" i="0" u="none" strike="noStrike" kern="1200" cap="none" spc="0" normalizeH="0" baseline="0" noProof="0" dirty="0">
                <a:ln>
                  <a:noFill/>
                </a:ln>
                <a:solidFill>
                  <a:prstClr val="black">
                    <a:lumMod val="65000"/>
                    <a:lumOff val="35000"/>
                  </a:prstClr>
                </a:solidFill>
                <a:effectLst/>
                <a:uLnTx/>
                <a:uFillTx/>
                <a:latin typeface="Casper" panose="02000506000000020004" pitchFamily="2" charset="0"/>
                <a:ea typeface="Karla" pitchFamily="2" charset="0"/>
                <a:cs typeface="Karla" pitchFamily="2" charset="0"/>
              </a:rPr>
              <a:t> . EMPOWER</a:t>
            </a:r>
            <a:endParaRPr kumimoji="0" lang="en-US" sz="1200" b="1" i="0" u="none" strike="noStrike" kern="1200" cap="none" spc="0" normalizeH="0" baseline="0" noProof="0" dirty="0">
              <a:ln>
                <a:noFill/>
              </a:ln>
              <a:solidFill>
                <a:prstClr val="black"/>
              </a:solidFill>
              <a:effectLst/>
              <a:uLnTx/>
              <a:uFillTx/>
              <a:latin typeface="Casper" panose="02000506000000020004"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sper" panose="02000506000000020004" pitchFamily="2" charset="0"/>
              <a:ea typeface="+mn-ea"/>
              <a:cs typeface="+mn-cs"/>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3871857" y="6296559"/>
            <a:ext cx="18307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6" name="TextBox 25"/>
          <p:cNvSpPr txBox="1">
            <a:spLocks noChangeArrowheads="1"/>
          </p:cNvSpPr>
          <p:nvPr/>
        </p:nvSpPr>
        <p:spPr bwMode="auto">
          <a:xfrm>
            <a:off x="2769075" y="835844"/>
            <a:ext cx="9063318" cy="855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Black" panose="020B0A04020102020204" pitchFamily="34" charset="0"/>
                <a:ea typeface="Karla" pitchFamily="2" charset="0"/>
                <a:cs typeface="Karla" pitchFamily="2" charset="0"/>
              </a:rPr>
              <a:t>University Institute of Engineering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Black" panose="020B0A04020102020204" pitchFamily="34" charset="0"/>
                <a:ea typeface="Karla" pitchFamily="2" charset="0"/>
                <a:cs typeface="Karla" pitchFamily="2" charset="0"/>
              </a:rPr>
              <a:t>DEPARTMENT OF COMPUTER SCIENCE &amp; ENGINEERING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Subject Name : </a:t>
            </a: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SEARCH ENGINE OPTIMIZATION</a:t>
            </a:r>
          </a:p>
          <a:p>
            <a:pPr algn="ctr">
              <a:lnSpc>
                <a:spcPct val="90000"/>
              </a:lnSpc>
              <a:spcAft>
                <a:spcPct val="35000"/>
              </a:spcAft>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Subject Code: </a:t>
            </a: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20CST-463</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Topic: Lecture-1.2.2</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Lecture- </a:t>
            </a:r>
            <a:r>
              <a:rPr kumimoji="0" lang="en-IN"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Technical SEO</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By : Sourabh Budhiraja</a:t>
            </a: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Raleway ExtraBold" pitchFamily="34" charset="-52"/>
              <a:ea typeface="+mn-ea"/>
              <a:cs typeface="+mn-cs"/>
            </a:endParaRPr>
          </a:p>
        </p:txBody>
      </p:sp>
    </p:spTree>
    <p:extLst>
      <p:ext uri="{BB962C8B-B14F-4D97-AF65-F5344CB8AC3E}">
        <p14:creationId xmlns:p14="http://schemas.microsoft.com/office/powerpoint/2010/main" val="135248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C</a:t>
            </a:r>
            <a:r>
              <a:rPr lang="en-US" i="0" dirty="0">
                <a:effectLst/>
              </a:rPr>
              <a:t>haracteristics of </a:t>
            </a:r>
            <a:r>
              <a:rPr lang="en-US" dirty="0"/>
              <a:t>a t</a:t>
            </a:r>
            <a:r>
              <a:rPr lang="en-US" i="0" dirty="0">
                <a:effectLst/>
              </a:rPr>
              <a:t>echnically </a:t>
            </a:r>
            <a:br>
              <a:rPr lang="en-US" i="0" dirty="0">
                <a:effectLst/>
              </a:rPr>
            </a:br>
            <a:r>
              <a:rPr lang="en-US" dirty="0"/>
              <a:t>o</a:t>
            </a:r>
            <a:r>
              <a:rPr lang="en-US" i="0" dirty="0">
                <a:effectLst/>
              </a:rPr>
              <a:t>ptimized Website</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lstStyle/>
          <a:p>
            <a:pPr algn="just">
              <a:lnSpc>
                <a:spcPct val="100000"/>
              </a:lnSpc>
            </a:pPr>
            <a:r>
              <a:rPr lang="en-US" b="0" i="0" dirty="0">
                <a:solidFill>
                  <a:srgbClr val="4B5563"/>
                </a:solidFill>
                <a:effectLst/>
              </a:rPr>
              <a:t>A technically sound website is fast for users and easy to crawl for search engine robots. A proper technical setup helps search engines to understand what a site is about. It also prevents confusion caused by, for instance, duplicate content. Moreover, it doesn’t send visitors, nor search engines, to dead-ends caused by non-working links. Here, we’ll shortly go into some important characteristics of a technically optimized website.</a:t>
            </a:r>
          </a:p>
          <a:p>
            <a:pPr algn="just"/>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2630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C</a:t>
            </a:r>
            <a:r>
              <a:rPr lang="en-US" i="0" dirty="0">
                <a:effectLst/>
              </a:rPr>
              <a:t>haracteristics of </a:t>
            </a:r>
            <a:r>
              <a:rPr lang="en-US" dirty="0"/>
              <a:t>a t</a:t>
            </a:r>
            <a:r>
              <a:rPr lang="en-US" i="0" dirty="0">
                <a:effectLst/>
              </a:rPr>
              <a:t>echnically </a:t>
            </a:r>
            <a:br>
              <a:rPr lang="en-US" i="0" dirty="0">
                <a:effectLst/>
              </a:rPr>
            </a:br>
            <a:r>
              <a:rPr lang="en-US" dirty="0"/>
              <a:t>o</a:t>
            </a:r>
            <a:r>
              <a:rPr lang="en-US" i="0" dirty="0">
                <a:effectLst/>
              </a:rPr>
              <a:t>ptimized Website</a:t>
            </a:r>
            <a:endParaRPr lang="en-US" b="0" i="0" dirty="0">
              <a:effectLst/>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lnSpcReduction="10000"/>
          </a:bodyPr>
          <a:lstStyle/>
          <a:p>
            <a:pPr marL="0" indent="0" algn="just">
              <a:buNone/>
            </a:pPr>
            <a:r>
              <a:rPr lang="en-US" b="1" i="0" dirty="0">
                <a:effectLst/>
              </a:rPr>
              <a:t>1. It’s fast</a:t>
            </a:r>
          </a:p>
          <a:p>
            <a:pPr marL="0" indent="0" algn="just">
              <a:buNone/>
            </a:pPr>
            <a:r>
              <a:rPr lang="en-US" b="0" i="0" dirty="0">
                <a:solidFill>
                  <a:srgbClr val="4B5563"/>
                </a:solidFill>
                <a:effectLst/>
              </a:rPr>
              <a:t>Nowadays, web pages need to load fast. People are impatient and don’t want to wait for a page to open. In 2016, research showed that 53% of mobile website visitors will leave if a webpage doesn’t open within three seconds. And the trend hasn’t gone away – research from 2022 suggests ecommerce conversion rates drop by roughly 0.3% for every extra second it takes for a page to load. So, if your website is slow, people get frustrated and move on to another website, and you’ll miss out on all that traffic.</a:t>
            </a:r>
          </a:p>
          <a:p>
            <a:pPr marL="0" indent="0" algn="just">
              <a:buNone/>
            </a:pPr>
            <a:r>
              <a:rPr lang="en-US" b="1" dirty="0"/>
              <a:t>2</a:t>
            </a:r>
            <a:r>
              <a:rPr lang="en-US" b="1" i="0" dirty="0">
                <a:effectLst/>
              </a:rPr>
              <a:t>.It’s crawlable for search engines</a:t>
            </a:r>
          </a:p>
          <a:p>
            <a:pPr marL="0" indent="0" algn="just">
              <a:buNone/>
            </a:pPr>
            <a:r>
              <a:rPr lang="en-US" b="0" i="0" dirty="0">
                <a:solidFill>
                  <a:srgbClr val="4B5563"/>
                </a:solidFill>
                <a:effectLst/>
              </a:rPr>
              <a:t>Search engines use robots to crawl, or spider, your website. The robots follow links to discover content on your site. A </a:t>
            </a:r>
            <a:r>
              <a:rPr lang="en-US" b="0" i="0" u="sng" dirty="0">
                <a:solidFill>
                  <a:srgbClr val="4B5563"/>
                </a:solidFill>
                <a:effectLst/>
                <a:hlinkClick r:id="rId2"/>
              </a:rPr>
              <a:t>great internal linking structure</a:t>
            </a:r>
            <a:r>
              <a:rPr lang="en-US" b="0" i="0" dirty="0">
                <a:solidFill>
                  <a:srgbClr val="4B5563"/>
                </a:solidFill>
                <a:effectLst/>
              </a:rPr>
              <a:t> will ensure they understand the most important content on your site.</a:t>
            </a:r>
          </a:p>
          <a:p>
            <a:pPr marL="0" indent="0" algn="just">
              <a:buNone/>
            </a:pPr>
            <a:endParaRPr lang="en-US" b="0" i="0" dirty="0">
              <a:solidFill>
                <a:srgbClr val="4B5563"/>
              </a:solidFill>
              <a:effectLst/>
            </a:endParaRP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38936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C</a:t>
            </a:r>
            <a:r>
              <a:rPr lang="en-US" i="0" dirty="0">
                <a:effectLst/>
              </a:rPr>
              <a:t>haracteristics of </a:t>
            </a:r>
            <a:r>
              <a:rPr lang="en-US" dirty="0"/>
              <a:t>a t</a:t>
            </a:r>
            <a:r>
              <a:rPr lang="en-US" i="0" dirty="0">
                <a:effectLst/>
              </a:rPr>
              <a:t>echnically </a:t>
            </a:r>
            <a:br>
              <a:rPr lang="en-US" i="0" dirty="0">
                <a:effectLst/>
              </a:rPr>
            </a:br>
            <a:r>
              <a:rPr lang="en-US" dirty="0"/>
              <a:t>o</a:t>
            </a:r>
            <a:r>
              <a:rPr lang="en-US" i="0" dirty="0">
                <a:effectLst/>
              </a:rPr>
              <a:t>ptimized Website(Cont.)</a:t>
            </a:r>
            <a:endParaRPr lang="en-US" b="0" i="0" dirty="0">
              <a:effectLst/>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buNone/>
            </a:pPr>
            <a:r>
              <a:rPr lang="en-US" b="1" dirty="0">
                <a:solidFill>
                  <a:srgbClr val="000000"/>
                </a:solidFill>
                <a:latin typeface="Inter"/>
              </a:rPr>
              <a:t>3. </a:t>
            </a:r>
            <a:r>
              <a:rPr lang="en-US" b="1" i="0" dirty="0">
                <a:effectLst/>
              </a:rPr>
              <a:t>Robots.txt file</a:t>
            </a:r>
          </a:p>
          <a:p>
            <a:pPr marL="0" indent="0" algn="just">
              <a:buNone/>
            </a:pPr>
            <a:r>
              <a:rPr lang="en-US" b="0" i="0" dirty="0">
                <a:solidFill>
                  <a:srgbClr val="4B5563"/>
                </a:solidFill>
                <a:effectLst/>
              </a:rPr>
              <a:t>You can give robots directions on your site by using the robots.txt file. It’s a powerful tool, which should be handled carefully. As we mentioned initially, a small mistake might prevent robots from crawling (important parts of) your site. </a:t>
            </a:r>
          </a:p>
          <a:p>
            <a:pPr marL="0" indent="0" algn="just">
              <a:buNone/>
            </a:pPr>
            <a:endParaRPr lang="en-US" b="0" i="0" dirty="0">
              <a:solidFill>
                <a:srgbClr val="4B5563"/>
              </a:solidFill>
              <a:effectLst/>
            </a:endParaRPr>
          </a:p>
          <a:p>
            <a:pPr marL="0" indent="0" algn="just">
              <a:buNone/>
            </a:pPr>
            <a:r>
              <a:rPr lang="en-IN" b="1" i="0" dirty="0">
                <a:effectLst/>
              </a:rPr>
              <a:t>4. The meta robots tag</a:t>
            </a:r>
          </a:p>
          <a:p>
            <a:pPr marL="0" indent="0" algn="just">
              <a:buNone/>
            </a:pPr>
            <a:r>
              <a:rPr lang="en-US" b="0" i="0" dirty="0">
                <a:solidFill>
                  <a:srgbClr val="4B5563"/>
                </a:solidFill>
                <a:effectLst/>
              </a:rPr>
              <a:t>If you want search engine robots to crawl a page, but to keep it out of the search results for some reason, you can tell them with the robots meta tag. </a:t>
            </a:r>
            <a:endParaRPr lang="en-IN" b="0" i="0" dirty="0">
              <a:effectLst/>
            </a:endParaRPr>
          </a:p>
          <a:p>
            <a:pPr marL="0" indent="0" algn="l">
              <a:buNone/>
            </a:pPr>
            <a:endParaRPr lang="en-US" b="0" i="0" dirty="0">
              <a:solidFill>
                <a:srgbClr val="4B5563"/>
              </a:solidFill>
              <a:effectLst/>
              <a:latin typeface="-apple-system"/>
            </a:endParaRPr>
          </a:p>
          <a:p>
            <a:pPr marL="0" indent="0" algn="l">
              <a:buNone/>
            </a:pPr>
            <a:endParaRPr lang="en-US" b="0" i="0" dirty="0">
              <a:solidFill>
                <a:srgbClr val="4B5563"/>
              </a:solidFill>
              <a:effectLst/>
              <a:latin typeface="-apple-system"/>
            </a:endParaRP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5098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C</a:t>
            </a:r>
            <a:r>
              <a:rPr lang="en-US" i="0" dirty="0">
                <a:effectLst/>
              </a:rPr>
              <a:t>haracteristics of </a:t>
            </a:r>
            <a:r>
              <a:rPr lang="en-US" dirty="0"/>
              <a:t>a t</a:t>
            </a:r>
            <a:r>
              <a:rPr lang="en-US" i="0" dirty="0">
                <a:effectLst/>
              </a:rPr>
              <a:t>echnically </a:t>
            </a:r>
            <a:br>
              <a:rPr lang="en-US" i="0" dirty="0">
                <a:effectLst/>
              </a:rPr>
            </a:br>
            <a:r>
              <a:rPr lang="en-US" dirty="0"/>
              <a:t>o</a:t>
            </a:r>
            <a:r>
              <a:rPr lang="en-US" i="0" dirty="0">
                <a:effectLst/>
              </a:rPr>
              <a:t>ptimized Website(Cont.)</a:t>
            </a:r>
            <a:endParaRPr lang="en-US" b="0" i="0" dirty="0">
              <a:effectLst/>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l">
              <a:buNone/>
            </a:pPr>
            <a:r>
              <a:rPr lang="en-US" b="1" dirty="0"/>
              <a:t>5</a:t>
            </a:r>
            <a:r>
              <a:rPr lang="en-US" b="1" i="0" dirty="0">
                <a:effectLst/>
              </a:rPr>
              <a:t>. It doesn’t have (many) dead links</a:t>
            </a:r>
          </a:p>
          <a:p>
            <a:pPr marL="0" indent="0" algn="just">
              <a:buNone/>
            </a:pPr>
            <a:r>
              <a:rPr lang="en-US" b="0" i="0" dirty="0">
                <a:solidFill>
                  <a:srgbClr val="4B5563"/>
                </a:solidFill>
                <a:effectLst/>
              </a:rPr>
              <a:t>We’ve discussed that slow websites are frustrating. What might be even more annoying for visitors than a slow page, is landing on a page that doesn’t exist. If a link leads to a non-existing page on your site, people will encounter a 404 error page. There goes your carefully crafted user experience!</a:t>
            </a:r>
          </a:p>
          <a:p>
            <a:pPr marL="0" indent="0" algn="just">
              <a:buNone/>
            </a:pPr>
            <a:endParaRPr lang="en-US" b="0" i="0" dirty="0">
              <a:solidFill>
                <a:srgbClr val="4B5563"/>
              </a:solidFill>
              <a:effectLst/>
            </a:endParaRPr>
          </a:p>
          <a:p>
            <a:pPr marL="0" indent="0" algn="l">
              <a:buNone/>
            </a:pPr>
            <a:r>
              <a:rPr lang="en-US" b="1" dirty="0"/>
              <a:t>6</a:t>
            </a:r>
            <a:r>
              <a:rPr lang="en-US" b="1" i="0" dirty="0">
                <a:effectLst/>
              </a:rPr>
              <a:t>. It doesn’t confuse search engines with duplicate content</a:t>
            </a:r>
          </a:p>
          <a:p>
            <a:pPr marL="0" indent="0" algn="l">
              <a:buNone/>
            </a:pPr>
            <a:r>
              <a:rPr lang="en-US" b="0" i="0" dirty="0">
                <a:solidFill>
                  <a:srgbClr val="4B5563"/>
                </a:solidFill>
                <a:effectLst/>
              </a:rPr>
              <a:t>Search engines might get confused if you have the same content on multiple pages of your site – or even on other sites. Because, if these pages show the same content, which one should they rank highest? As a result, they might give all pages with the same content a lower ranking.</a:t>
            </a:r>
          </a:p>
          <a:p>
            <a:pPr marL="0" indent="0" algn="just">
              <a:buNone/>
            </a:pPr>
            <a:endParaRPr lang="en-US" b="0" i="0" dirty="0">
              <a:solidFill>
                <a:srgbClr val="4B5563"/>
              </a:solidFill>
              <a:effectLst/>
            </a:endParaRPr>
          </a:p>
          <a:p>
            <a:pPr marL="0" indent="0" algn="l">
              <a:buNone/>
            </a:pPr>
            <a:endParaRPr lang="en-US" b="0" i="0" dirty="0">
              <a:solidFill>
                <a:srgbClr val="4B5563"/>
              </a:solidFill>
              <a:effectLst/>
              <a:latin typeface="-apple-system"/>
            </a:endParaRPr>
          </a:p>
          <a:p>
            <a:pPr marL="0" indent="0" algn="l">
              <a:buNone/>
            </a:pPr>
            <a:endParaRPr lang="en-US" b="0" i="0" dirty="0">
              <a:solidFill>
                <a:srgbClr val="4B5563"/>
              </a:solidFill>
              <a:effectLst/>
              <a:latin typeface="-apple-system"/>
            </a:endParaRP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95755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C</a:t>
            </a:r>
            <a:r>
              <a:rPr lang="en-US" i="0" dirty="0">
                <a:effectLst/>
              </a:rPr>
              <a:t>haracteristics of </a:t>
            </a:r>
            <a:r>
              <a:rPr lang="en-US" dirty="0"/>
              <a:t>a t</a:t>
            </a:r>
            <a:r>
              <a:rPr lang="en-US" i="0" dirty="0">
                <a:effectLst/>
              </a:rPr>
              <a:t>echnically </a:t>
            </a:r>
            <a:br>
              <a:rPr lang="en-US" i="0" dirty="0">
                <a:effectLst/>
              </a:rPr>
            </a:br>
            <a:r>
              <a:rPr lang="en-US" dirty="0"/>
              <a:t>o</a:t>
            </a:r>
            <a:r>
              <a:rPr lang="en-US" i="0" dirty="0">
                <a:effectLst/>
              </a:rPr>
              <a:t>ptimized Website(Cont.)</a:t>
            </a:r>
            <a:endParaRPr lang="en-US" b="0" i="0" dirty="0">
              <a:effectLst/>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buNone/>
            </a:pPr>
            <a:r>
              <a:rPr lang="en-US" b="1" i="0" dirty="0">
                <a:effectLst/>
              </a:rPr>
              <a:t>7. It’s secure</a:t>
            </a:r>
          </a:p>
          <a:p>
            <a:pPr algn="just"/>
            <a:r>
              <a:rPr lang="en-US" b="0" i="0" dirty="0">
                <a:solidFill>
                  <a:srgbClr val="4B5563"/>
                </a:solidFill>
                <a:effectLst/>
              </a:rPr>
              <a:t>A technically optimized website is a secure website. Making your website safe for users to guarantee privacy is a basic requirement nowadays. You can do many things </a:t>
            </a:r>
            <a:r>
              <a:rPr lang="en-US" b="0" i="0" u="sng" dirty="0">
                <a:solidFill>
                  <a:srgbClr val="4B5563"/>
                </a:solidFill>
                <a:effectLst/>
                <a:hlinkClick r:id="rId2"/>
              </a:rPr>
              <a:t>to make your (WordPress) website secure</a:t>
            </a:r>
            <a:r>
              <a:rPr lang="en-US" b="0" i="0" dirty="0">
                <a:solidFill>
                  <a:srgbClr val="4B5563"/>
                </a:solidFill>
                <a:effectLst/>
              </a:rPr>
              <a:t>, and one of the most crucial things is implementing HTTPS.</a:t>
            </a:r>
          </a:p>
          <a:p>
            <a:pPr marL="0" indent="0" algn="just">
              <a:buNone/>
            </a:pPr>
            <a:r>
              <a:rPr lang="en-US" b="1" i="0" dirty="0">
                <a:effectLst/>
              </a:rPr>
              <a:t>8. Plus: it has structured data</a:t>
            </a:r>
          </a:p>
          <a:p>
            <a:pPr marL="0" indent="0" algn="just">
              <a:buNone/>
            </a:pPr>
            <a:r>
              <a:rPr lang="en-US" b="0" i="0" dirty="0">
                <a:solidFill>
                  <a:srgbClr val="4B5563"/>
                </a:solidFill>
                <a:effectLst/>
              </a:rPr>
              <a:t>Structured data helps search engines better understand your website, content, or business. With </a:t>
            </a:r>
            <a:r>
              <a:rPr lang="en-US" b="0" i="0" u="sng" dirty="0">
                <a:solidFill>
                  <a:srgbClr val="4B5563"/>
                </a:solidFill>
                <a:effectLst/>
                <a:hlinkClick r:id="rId3"/>
              </a:rPr>
              <a:t>structured data</a:t>
            </a:r>
            <a:r>
              <a:rPr lang="en-US" b="0" i="0" dirty="0">
                <a:solidFill>
                  <a:srgbClr val="4B5563"/>
                </a:solidFill>
                <a:effectLst/>
              </a:rPr>
              <a:t>, you can tell search engines what kind of product you sell, or which recipes you have on your site. Plus, it will allow you to provide details about those products or recipes.</a:t>
            </a:r>
          </a:p>
          <a:p>
            <a:pPr marL="0" indent="0" algn="just">
              <a:buNone/>
            </a:pPr>
            <a:endParaRPr lang="en-US" b="0" i="0" dirty="0">
              <a:solidFill>
                <a:srgbClr val="4B5563"/>
              </a:solidFill>
              <a:effectLst/>
            </a:endParaRPr>
          </a:p>
          <a:p>
            <a:pPr marL="0" indent="0" algn="l">
              <a:buNone/>
            </a:pPr>
            <a:endParaRPr lang="en-US" b="0" i="0" dirty="0">
              <a:solidFill>
                <a:srgbClr val="4B5563"/>
              </a:solidFill>
              <a:effectLst/>
              <a:latin typeface="-apple-system"/>
            </a:endParaRPr>
          </a:p>
          <a:p>
            <a:pPr marL="0" indent="0" algn="l">
              <a:buNone/>
            </a:pPr>
            <a:endParaRPr lang="en-US" b="0" i="0" dirty="0">
              <a:solidFill>
                <a:srgbClr val="4B5563"/>
              </a:solidFill>
              <a:effectLst/>
              <a:latin typeface="-apple-system"/>
            </a:endParaRP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83313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C</a:t>
            </a:r>
            <a:r>
              <a:rPr lang="en-US" i="0" dirty="0">
                <a:effectLst/>
              </a:rPr>
              <a:t>haracteristics of </a:t>
            </a:r>
            <a:r>
              <a:rPr lang="en-US" dirty="0"/>
              <a:t>a t</a:t>
            </a:r>
            <a:r>
              <a:rPr lang="en-US" i="0" dirty="0">
                <a:effectLst/>
              </a:rPr>
              <a:t>echnically </a:t>
            </a:r>
            <a:br>
              <a:rPr lang="en-US" i="0" dirty="0">
                <a:effectLst/>
              </a:rPr>
            </a:br>
            <a:r>
              <a:rPr lang="en-US" dirty="0"/>
              <a:t>o</a:t>
            </a:r>
            <a:r>
              <a:rPr lang="en-US" i="0" dirty="0">
                <a:effectLst/>
              </a:rPr>
              <a:t>ptimized Website(Cont.)</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lnSpcReduction="10000"/>
          </a:bodyPr>
          <a:lstStyle/>
          <a:p>
            <a:pPr marL="0" indent="0" algn="just">
              <a:buNone/>
            </a:pPr>
            <a:r>
              <a:rPr lang="en-US" b="1" i="0" dirty="0">
                <a:effectLst/>
              </a:rPr>
              <a:t>9.International websites use </a:t>
            </a:r>
            <a:r>
              <a:rPr lang="en-US" b="1" i="0" dirty="0" err="1">
                <a:effectLst/>
              </a:rPr>
              <a:t>hreflang</a:t>
            </a:r>
            <a:endParaRPr lang="en-US" b="1" i="0" dirty="0">
              <a:effectLst/>
            </a:endParaRPr>
          </a:p>
          <a:p>
            <a:pPr algn="just"/>
            <a:r>
              <a:rPr lang="en-US" b="0" i="0" dirty="0">
                <a:solidFill>
                  <a:srgbClr val="4B5563"/>
                </a:solidFill>
                <a:effectLst/>
              </a:rPr>
              <a:t>If your site targets more than one country or multiple countries where the same language is spoken, search engines need a little help understanding which countries or languages you’re trying to reach. If you help them, they can show people the right website for their area in the search results.</a:t>
            </a:r>
          </a:p>
          <a:p>
            <a:pPr algn="just"/>
            <a:endParaRPr lang="en-US" dirty="0">
              <a:solidFill>
                <a:srgbClr val="4B5563"/>
              </a:solidFill>
            </a:endParaRPr>
          </a:p>
          <a:p>
            <a:pPr marL="0" indent="0" algn="just">
              <a:buNone/>
            </a:pPr>
            <a:r>
              <a:rPr lang="en-US" b="1" dirty="0"/>
              <a:t>10.</a:t>
            </a:r>
            <a:r>
              <a:rPr lang="en-US" b="1" i="0" dirty="0">
                <a:effectLst/>
              </a:rPr>
              <a:t>It has an XML sitemap</a:t>
            </a:r>
          </a:p>
          <a:p>
            <a:pPr algn="just"/>
            <a:r>
              <a:rPr lang="en-US" b="0" i="0" dirty="0">
                <a:solidFill>
                  <a:srgbClr val="4B5563"/>
                </a:solidFill>
                <a:effectLst/>
              </a:rPr>
              <a:t>Simply put, an </a:t>
            </a:r>
            <a:r>
              <a:rPr lang="en-US" b="0" i="0" u="sng" dirty="0">
                <a:solidFill>
                  <a:srgbClr val="4B5563"/>
                </a:solidFill>
                <a:effectLst/>
                <a:hlinkClick r:id="rId2"/>
              </a:rPr>
              <a:t>XML sitemap</a:t>
            </a:r>
            <a:r>
              <a:rPr lang="en-US" b="0" i="0" dirty="0">
                <a:solidFill>
                  <a:srgbClr val="4B5563"/>
                </a:solidFill>
                <a:effectLst/>
              </a:rPr>
              <a:t> is a list of all pages of your site. It serves as a roadmap for search engines on your site. With it, you’ll ensure search engines won’t miss any important content on your site. The XML sitemap is often categorized into posts, pages, tags, or other custom post types, and includes the number of images and the last modified date for every page.</a:t>
            </a:r>
          </a:p>
          <a:p>
            <a:pPr marL="0" indent="0" algn="just">
              <a:buNone/>
            </a:pPr>
            <a:endParaRPr lang="en-US" b="1" i="0" dirty="0">
              <a:solidFill>
                <a:srgbClr val="4B5563"/>
              </a:solidFill>
              <a:effectLst/>
            </a:endParaRPr>
          </a:p>
          <a:p>
            <a:pPr marL="0" indent="0" algn="l">
              <a:buNone/>
            </a:pPr>
            <a:endParaRPr lang="en-US" b="0" i="0" dirty="0">
              <a:solidFill>
                <a:srgbClr val="4B5563"/>
              </a:solidFill>
              <a:effectLst/>
              <a:latin typeface="-apple-system"/>
            </a:endParaRPr>
          </a:p>
          <a:p>
            <a:pPr marL="0" indent="0" algn="l">
              <a:buNone/>
            </a:pPr>
            <a:endParaRPr lang="en-US" b="0" i="0" dirty="0">
              <a:solidFill>
                <a:srgbClr val="4B5563"/>
              </a:solidFill>
              <a:effectLst/>
              <a:latin typeface="-apple-system"/>
            </a:endParaRP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1599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C</a:t>
            </a:r>
            <a:r>
              <a:rPr lang="en-US" i="0" dirty="0">
                <a:effectLst/>
              </a:rPr>
              <a:t>haracteristics of </a:t>
            </a:r>
            <a:r>
              <a:rPr lang="en-US" dirty="0"/>
              <a:t>a t</a:t>
            </a:r>
            <a:r>
              <a:rPr lang="en-US" i="0" dirty="0">
                <a:effectLst/>
              </a:rPr>
              <a:t>echnically </a:t>
            </a:r>
            <a:br>
              <a:rPr lang="en-US" i="0" dirty="0">
                <a:effectLst/>
              </a:rPr>
            </a:br>
            <a:r>
              <a:rPr lang="en-US" dirty="0"/>
              <a:t>o</a:t>
            </a:r>
            <a:r>
              <a:rPr lang="en-US" i="0" dirty="0">
                <a:effectLst/>
              </a:rPr>
              <a:t>ptimized Website(Cont.)</a:t>
            </a:r>
            <a:endParaRPr lang="en-US" b="0" i="0" dirty="0">
              <a:effectLst/>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r>
              <a:rPr lang="en-US" b="0" i="0" u="sng" dirty="0" err="1">
                <a:effectLst/>
                <a:hlinkClick r:id="rId2"/>
              </a:rPr>
              <a:t>Hreflang</a:t>
            </a:r>
            <a:r>
              <a:rPr lang="en-US" b="0" i="0" u="sng" dirty="0">
                <a:effectLst/>
                <a:hlinkClick r:id="rId2"/>
              </a:rPr>
              <a:t> tags</a:t>
            </a:r>
            <a:r>
              <a:rPr lang="en-US" b="0" i="0" dirty="0">
                <a:solidFill>
                  <a:srgbClr val="4B5563"/>
                </a:solidFill>
                <a:effectLst/>
              </a:rPr>
              <a:t> help you do just that. You can use them to define which country and language each page is intended to serve. This also solves a possible duplicate content problem: even if your US and UK sites show the same content, Google will know they’re written for different regions.</a:t>
            </a:r>
          </a:p>
          <a:p>
            <a:pPr marL="0" indent="0" algn="l">
              <a:buNone/>
            </a:pPr>
            <a:endParaRPr lang="en-US" b="0" i="0" dirty="0">
              <a:solidFill>
                <a:srgbClr val="4B5563"/>
              </a:solidFill>
              <a:effectLst/>
              <a:latin typeface="-apple-system"/>
            </a:endParaRPr>
          </a:p>
          <a:p>
            <a:pPr marL="0" indent="0" algn="l">
              <a:buNone/>
            </a:pPr>
            <a:endParaRPr lang="en-US" b="0" i="0" dirty="0">
              <a:solidFill>
                <a:srgbClr val="4B5563"/>
              </a:solidFill>
              <a:effectLst/>
              <a:latin typeface="-apple-system"/>
            </a:endParaRP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4080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fontAlgn="base"/>
            <a:r>
              <a:rPr lang="en-IN" b="1" i="0" dirty="0">
                <a:effectLst/>
              </a:rPr>
              <a:t>Technical SEO Audit Fundamentals</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l" fontAlgn="base">
              <a:buNone/>
            </a:pPr>
            <a:r>
              <a:rPr lang="en-US" b="0" i="0" dirty="0">
                <a:solidFill>
                  <a:srgbClr val="213343"/>
                </a:solidFill>
                <a:effectLst/>
              </a:rPr>
              <a:t>Before you begin with your technical SEO audit, there are a few fundamentals that you need to put in place.</a:t>
            </a:r>
          </a:p>
          <a:p>
            <a:pPr marL="0" indent="0" algn="l" fontAlgn="base">
              <a:buNone/>
            </a:pPr>
            <a:r>
              <a:rPr lang="en-US" b="1" i="0" dirty="0">
                <a:solidFill>
                  <a:srgbClr val="213343"/>
                </a:solidFill>
                <a:effectLst/>
              </a:rPr>
              <a:t>1. Audit Your Preferred Domain</a:t>
            </a:r>
            <a:endParaRPr lang="en-US" b="1" dirty="0">
              <a:solidFill>
                <a:srgbClr val="213343"/>
              </a:solidFill>
            </a:endParaRPr>
          </a:p>
          <a:p>
            <a:pPr marL="0" indent="0" algn="l" fontAlgn="base">
              <a:buNone/>
            </a:pPr>
            <a:r>
              <a:rPr lang="en-US" b="0" i="0" dirty="0">
                <a:solidFill>
                  <a:srgbClr val="213343"/>
                </a:solidFill>
                <a:effectLst/>
              </a:rPr>
              <a:t>Your domain is the URL that people type to arrive on your site, like </a:t>
            </a:r>
            <a:r>
              <a:rPr lang="en-US" b="0" i="0" dirty="0">
                <a:solidFill>
                  <a:srgbClr val="213343"/>
                </a:solidFill>
                <a:effectLst/>
                <a:hlinkClick r:id="rId2"/>
              </a:rPr>
              <a:t>hubspot.com</a:t>
            </a:r>
            <a:r>
              <a:rPr lang="en-US" b="0" i="0" dirty="0">
                <a:solidFill>
                  <a:srgbClr val="213343"/>
                </a:solidFill>
                <a:effectLst/>
              </a:rPr>
              <a:t>.        Your website domain impacts whether people can find you through search and provides a consistent way to identify your site.</a:t>
            </a:r>
          </a:p>
          <a:p>
            <a:pPr marL="0" indent="0" algn="l" fontAlgn="base">
              <a:buNone/>
            </a:pPr>
            <a:endParaRPr lang="en-US" b="0" i="0" dirty="0">
              <a:solidFill>
                <a:srgbClr val="213343"/>
              </a:solidFill>
              <a:effectLst/>
              <a:latin typeface="Lexend Deca"/>
            </a:endParaRPr>
          </a:p>
          <a:p>
            <a:pPr marL="0" indent="0" algn="l" fontAlgn="base">
              <a:buNone/>
            </a:pPr>
            <a:endParaRPr lang="en-US" b="0" i="0" dirty="0">
              <a:solidFill>
                <a:srgbClr val="213343"/>
              </a:solidFill>
              <a:effectLst/>
              <a:latin typeface="inherit"/>
            </a:endParaRPr>
          </a:p>
          <a:p>
            <a:pPr marL="0" indent="0" algn="l" fontAlgn="base">
              <a:buNone/>
            </a:pPr>
            <a:endParaRPr lang="en-US" b="0" i="0" dirty="0">
              <a:solidFill>
                <a:srgbClr val="213343"/>
              </a:solidFill>
              <a:effectLst/>
              <a:latin typeface="Lexend Deca"/>
            </a:endParaRP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B9B2021C-19DF-3B94-49EE-459A1CAA5516}"/>
              </a:ext>
            </a:extLst>
          </p:cNvPr>
          <p:cNvPicPr>
            <a:picLocks noChangeAspect="1"/>
          </p:cNvPicPr>
          <p:nvPr/>
        </p:nvPicPr>
        <p:blipFill>
          <a:blip r:embed="rId3"/>
          <a:stretch>
            <a:fillRect/>
          </a:stretch>
        </p:blipFill>
        <p:spPr>
          <a:xfrm>
            <a:off x="2454765" y="4440689"/>
            <a:ext cx="6066431" cy="722986"/>
          </a:xfrm>
          <a:prstGeom prst="rect">
            <a:avLst/>
          </a:prstGeom>
        </p:spPr>
      </p:pic>
    </p:spTree>
    <p:extLst>
      <p:ext uri="{BB962C8B-B14F-4D97-AF65-F5344CB8AC3E}">
        <p14:creationId xmlns:p14="http://schemas.microsoft.com/office/powerpoint/2010/main" val="70451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fontAlgn="base"/>
            <a:r>
              <a:rPr lang="en-IN" b="1" i="0" dirty="0">
                <a:effectLst/>
              </a:rPr>
              <a:t>Technical SEO Audit Fundamentals</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lnSpcReduction="10000"/>
          </a:bodyPr>
          <a:lstStyle/>
          <a:p>
            <a:pPr marL="0" indent="0" algn="l" fontAlgn="base">
              <a:buNone/>
            </a:pPr>
            <a:r>
              <a:rPr lang="en-US" b="1" i="0" dirty="0">
                <a:solidFill>
                  <a:srgbClr val="213343"/>
                </a:solidFill>
                <a:effectLst/>
              </a:rPr>
              <a:t>2. Implement SSL</a:t>
            </a:r>
          </a:p>
          <a:p>
            <a:pPr marL="0" indent="0" algn="l" fontAlgn="base">
              <a:buNone/>
            </a:pPr>
            <a:r>
              <a:rPr lang="en-US" b="0" i="0" dirty="0">
                <a:solidFill>
                  <a:srgbClr val="213343"/>
                </a:solidFill>
                <a:effectLst/>
              </a:rPr>
              <a:t>You may have heard this term before — that’s because it’s pretty important. </a:t>
            </a:r>
            <a:r>
              <a:rPr lang="en-US" b="0" i="0" dirty="0">
                <a:solidFill>
                  <a:srgbClr val="213343"/>
                </a:solidFill>
                <a:effectLst/>
                <a:hlinkClick r:id="rId2"/>
              </a:rPr>
              <a:t>SSL, or Secure Sockets Layer</a:t>
            </a:r>
            <a:r>
              <a:rPr lang="en-US" b="0" i="0" dirty="0">
                <a:solidFill>
                  <a:srgbClr val="213343"/>
                </a:solidFill>
                <a:effectLst/>
              </a:rPr>
              <a:t>, creates a layer of protection between the web server (the software responsible for fulfilling an online request) and a browser, thereby making your site secure.</a:t>
            </a:r>
          </a:p>
          <a:p>
            <a:pPr marL="0" indent="0" algn="just" fontAlgn="base">
              <a:buNone/>
            </a:pPr>
            <a:r>
              <a:rPr lang="en-US" b="0" i="0" dirty="0">
                <a:solidFill>
                  <a:srgbClr val="213343"/>
                </a:solidFill>
                <a:effectLst/>
              </a:rPr>
              <a:t>After you set up SSL, you’ll need to migrate any non-SSL pages from http to https. It’s a tall order, but worth the effort in the name of improved ranking. Here are the steps you need to take:</a:t>
            </a:r>
          </a:p>
          <a:p>
            <a:pPr algn="just"/>
            <a:r>
              <a:rPr lang="en-US" b="0" i="0" dirty="0">
                <a:solidFill>
                  <a:srgbClr val="213343"/>
                </a:solidFill>
                <a:effectLst/>
              </a:rPr>
              <a:t>Redirect all </a:t>
            </a:r>
            <a:r>
              <a:rPr lang="en-US" b="0" i="1" dirty="0">
                <a:solidFill>
                  <a:srgbClr val="213343"/>
                </a:solidFill>
                <a:effectLst/>
              </a:rPr>
              <a:t>http://yourwebsite.com</a:t>
            </a:r>
            <a:r>
              <a:rPr lang="en-US" b="0" i="0" dirty="0">
                <a:solidFill>
                  <a:srgbClr val="213343"/>
                </a:solidFill>
                <a:effectLst/>
              </a:rPr>
              <a:t> pages to </a:t>
            </a:r>
            <a:r>
              <a:rPr lang="en-US" b="0" i="1" dirty="0">
                <a:solidFill>
                  <a:srgbClr val="213343"/>
                </a:solidFill>
                <a:effectLst/>
              </a:rPr>
              <a:t>https://yourwebsite.com</a:t>
            </a:r>
            <a:r>
              <a:rPr lang="en-US" b="0" i="0" dirty="0">
                <a:solidFill>
                  <a:srgbClr val="213343"/>
                </a:solidFill>
                <a:effectLst/>
              </a:rPr>
              <a:t>.</a:t>
            </a:r>
          </a:p>
          <a:p>
            <a:pPr algn="just"/>
            <a:r>
              <a:rPr lang="en-US" b="0" i="0" dirty="0">
                <a:solidFill>
                  <a:srgbClr val="213343"/>
                </a:solidFill>
                <a:effectLst/>
              </a:rPr>
              <a:t>Update all canonical and </a:t>
            </a:r>
            <a:r>
              <a:rPr lang="en-US" b="0" i="0" dirty="0" err="1">
                <a:solidFill>
                  <a:srgbClr val="213343"/>
                </a:solidFill>
                <a:effectLst/>
              </a:rPr>
              <a:t>hreflang</a:t>
            </a:r>
            <a:r>
              <a:rPr lang="en-US" b="0" i="0" dirty="0">
                <a:solidFill>
                  <a:srgbClr val="213343"/>
                </a:solidFill>
                <a:effectLst/>
              </a:rPr>
              <a:t> tags accordingly.</a:t>
            </a:r>
          </a:p>
          <a:p>
            <a:pPr algn="just"/>
            <a:r>
              <a:rPr lang="en-US" b="0" i="0" dirty="0">
                <a:solidFill>
                  <a:srgbClr val="213343"/>
                </a:solidFill>
                <a:effectLst/>
              </a:rPr>
              <a:t>Update the URLs on your sitemap (located at </a:t>
            </a:r>
            <a:r>
              <a:rPr lang="en-US" b="0" i="1" dirty="0">
                <a:solidFill>
                  <a:srgbClr val="213343"/>
                </a:solidFill>
                <a:effectLst/>
              </a:rPr>
              <a:t>yourwebsite.com/sitemap.xml</a:t>
            </a:r>
            <a:r>
              <a:rPr lang="en-US" b="0" i="0" dirty="0">
                <a:solidFill>
                  <a:srgbClr val="213343"/>
                </a:solidFill>
                <a:effectLst/>
              </a:rPr>
              <a:t>) and your robot.txt (located at </a:t>
            </a:r>
            <a:r>
              <a:rPr lang="en-US" b="0" i="1" dirty="0">
                <a:solidFill>
                  <a:srgbClr val="213343"/>
                </a:solidFill>
                <a:effectLst/>
              </a:rPr>
              <a:t>yourwebsite.com/robots.txt</a:t>
            </a:r>
            <a:r>
              <a:rPr lang="en-US" b="0" i="0" dirty="0">
                <a:solidFill>
                  <a:srgbClr val="213343"/>
                </a:solidFill>
                <a:effectLst/>
              </a:rPr>
              <a:t>).</a:t>
            </a:r>
          </a:p>
          <a:p>
            <a:pPr marL="0" indent="0" algn="l" fontAlgn="base">
              <a:buNone/>
            </a:pPr>
            <a:endParaRPr lang="en-US" b="0" i="0" dirty="0">
              <a:solidFill>
                <a:srgbClr val="213343"/>
              </a:solidFill>
              <a:effectLst/>
              <a:latin typeface="inherit"/>
            </a:endParaRPr>
          </a:p>
          <a:p>
            <a:pPr marL="0" indent="0" algn="l" fontAlgn="base">
              <a:buNone/>
            </a:pPr>
            <a:endParaRPr lang="en-US" b="0" i="0" dirty="0">
              <a:solidFill>
                <a:srgbClr val="213343"/>
              </a:solidFill>
              <a:effectLst/>
              <a:latin typeface="Lexend Deca"/>
            </a:endParaRPr>
          </a:p>
          <a:p>
            <a:pPr marL="0" indent="0" algn="l" fontAlgn="base">
              <a:buNone/>
            </a:pPr>
            <a:endParaRPr lang="en-US" b="0" i="0" dirty="0">
              <a:solidFill>
                <a:srgbClr val="213343"/>
              </a:solidFill>
              <a:effectLst/>
              <a:latin typeface="inherit"/>
            </a:endParaRPr>
          </a:p>
          <a:p>
            <a:pPr marL="0" indent="0" algn="l" fontAlgn="base">
              <a:buNone/>
            </a:pPr>
            <a:endParaRPr lang="en-US" b="0" i="0" dirty="0">
              <a:solidFill>
                <a:srgbClr val="213343"/>
              </a:solidFill>
              <a:effectLst/>
              <a:latin typeface="Lexend Deca"/>
            </a:endParaRP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09619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fontAlgn="base"/>
            <a:r>
              <a:rPr lang="en-IN" b="1" i="0" dirty="0">
                <a:effectLst/>
              </a:rPr>
              <a:t>Technical SEO Audit Fundamentals</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buNone/>
            </a:pPr>
            <a:r>
              <a:rPr lang="en-US" b="0" i="0" dirty="0">
                <a:solidFill>
                  <a:srgbClr val="213343"/>
                </a:solidFill>
                <a:effectLst/>
              </a:rPr>
              <a:t>Set up a new instance of Google Search Console and Bing Webmaster Tools for your https website and track it to make sure 100% of the traffic migrates over.</a:t>
            </a:r>
          </a:p>
          <a:p>
            <a:pPr marL="0" indent="0" algn="just">
              <a:buNone/>
            </a:pPr>
            <a:endParaRPr lang="en-US" b="0" i="0" dirty="0">
              <a:solidFill>
                <a:srgbClr val="213343"/>
              </a:solidFill>
              <a:effectLst/>
            </a:endParaRPr>
          </a:p>
          <a:p>
            <a:pPr marL="0" indent="0" algn="just" fontAlgn="base">
              <a:buNone/>
            </a:pPr>
            <a:r>
              <a:rPr lang="en-US" b="1" i="0" dirty="0">
                <a:solidFill>
                  <a:srgbClr val="213343"/>
                </a:solidFill>
                <a:effectLst/>
              </a:rPr>
              <a:t>3. Optimize Page Speed</a:t>
            </a:r>
          </a:p>
          <a:p>
            <a:pPr algn="just" fontAlgn="base"/>
            <a:r>
              <a:rPr lang="en-US" b="0" i="0" dirty="0">
                <a:solidFill>
                  <a:srgbClr val="213343"/>
                </a:solidFill>
                <a:effectLst/>
              </a:rPr>
              <a:t>Do you know how long a website visitor will wait for your website to load? </a:t>
            </a:r>
            <a:r>
              <a:rPr lang="en-US" b="0" i="0" dirty="0">
                <a:solidFill>
                  <a:srgbClr val="213343"/>
                </a:solidFill>
                <a:effectLst/>
                <a:hlinkClick r:id="rId2"/>
              </a:rPr>
              <a:t>Six seconds</a:t>
            </a:r>
            <a:r>
              <a:rPr lang="en-US" b="0" i="0" dirty="0">
                <a:solidFill>
                  <a:srgbClr val="213343"/>
                </a:solidFill>
                <a:effectLst/>
              </a:rPr>
              <a:t> ... and that’s being generous.</a:t>
            </a: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0550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Syllabus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b="1" u="sng" dirty="0">
                <a:latin typeface="Times New Roman" panose="02020603050405020304" pitchFamily="18" charset="0"/>
                <a:cs typeface="Times New Roman" panose="02020603050405020304" pitchFamily="18" charset="0"/>
              </a:rPr>
              <a:t>UNIT-1: Introduction to Search Engine Optimization</a:t>
            </a:r>
            <a:endParaRPr lang="en-IN"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CHAPTER-1: Introduction to Search Engine Optimization:</a:t>
            </a:r>
          </a:p>
          <a:p>
            <a:r>
              <a:rPr lang="en-IN" dirty="0">
                <a:latin typeface="Times New Roman" panose="02020603050405020304" pitchFamily="18" charset="0"/>
                <a:cs typeface="Times New Roman" panose="02020603050405020304" pitchFamily="18" charset="0"/>
              </a:rPr>
              <a:t>Understanding of search engines, Basics of SEO, Keyword Research, On-Page Optimization, Technical SEO.</a:t>
            </a:r>
          </a:p>
          <a:p>
            <a:pPr marL="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CHAPTER-2: Content Creation and SEO tools:</a:t>
            </a:r>
          </a:p>
          <a:p>
            <a:r>
              <a:rPr lang="en-IN" dirty="0">
                <a:latin typeface="Times New Roman" panose="02020603050405020304" pitchFamily="18" charset="0"/>
                <a:cs typeface="Times New Roman" panose="02020603050405020304" pitchFamily="18" charset="0"/>
              </a:rPr>
              <a:t>Content Creation for SEO, SEO Analytics, SEO Tools, </a:t>
            </a:r>
            <a:r>
              <a:rPr lang="en-US" dirty="0">
                <a:latin typeface="Times New Roman" panose="02020603050405020304" pitchFamily="18" charset="0"/>
                <a:cs typeface="Times New Roman" panose="02020603050405020304" pitchFamily="18" charset="0"/>
              </a:rPr>
              <a:t>Local SEO, SEO Ethics and Future Trends</a:t>
            </a:r>
            <a:r>
              <a:rPr lang="en-IN" dirty="0">
                <a:latin typeface="Times New Roman" panose="02020603050405020304" pitchFamily="18" charset="0"/>
                <a:cs typeface="Times New Roman" panose="02020603050405020304" pitchFamily="18" charset="0"/>
              </a:rPr>
              <a:t>.</a:t>
            </a:r>
          </a:p>
          <a:p>
            <a:pPr marL="0" indent="0">
              <a:buNone/>
            </a:pP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01303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fontAlgn="base"/>
            <a:r>
              <a:rPr lang="en-IN" b="1" i="0" dirty="0">
                <a:effectLst/>
              </a:rPr>
              <a:t>Technical SEO Audit Fundamentals</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fontAlgn="base">
              <a:buNone/>
            </a:pPr>
            <a:r>
              <a:rPr lang="en-US" b="1" i="0" dirty="0">
                <a:solidFill>
                  <a:srgbClr val="213343"/>
                </a:solidFill>
                <a:effectLst/>
              </a:rPr>
              <a:t>4. Crawlability Checklist</a:t>
            </a:r>
          </a:p>
          <a:p>
            <a:pPr algn="just" fontAlgn="base"/>
            <a:r>
              <a:rPr lang="en-US" b="0" i="0" dirty="0">
                <a:solidFill>
                  <a:srgbClr val="213343"/>
                </a:solidFill>
                <a:effectLst/>
              </a:rPr>
              <a:t>Crawlability is the foundation of your technical SEO strategy. Search bots will crawl your pages to gather information about your site.</a:t>
            </a:r>
          </a:p>
          <a:p>
            <a:pPr marL="0" indent="0" algn="l" fontAlgn="base">
              <a:buNone/>
            </a:pPr>
            <a:endParaRPr lang="en-US" b="0" i="0" dirty="0">
              <a:solidFill>
                <a:srgbClr val="213343"/>
              </a:solidFill>
              <a:effectLst/>
              <a:latin typeface="Lexend Deca"/>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95D21943-C70C-763B-F9B9-2715C7D71253}"/>
              </a:ext>
            </a:extLst>
          </p:cNvPr>
          <p:cNvPicPr>
            <a:picLocks noChangeAspect="1"/>
          </p:cNvPicPr>
          <p:nvPr/>
        </p:nvPicPr>
        <p:blipFill>
          <a:blip r:embed="rId2"/>
          <a:stretch>
            <a:fillRect/>
          </a:stretch>
        </p:blipFill>
        <p:spPr>
          <a:xfrm>
            <a:off x="2879717" y="3126185"/>
            <a:ext cx="5070961" cy="2369546"/>
          </a:xfrm>
          <a:prstGeom prst="rect">
            <a:avLst/>
          </a:prstGeom>
        </p:spPr>
      </p:pic>
      <p:sp>
        <p:nvSpPr>
          <p:cNvPr id="7" name="TextBox 6">
            <a:extLst>
              <a:ext uri="{FF2B5EF4-FFF2-40B4-BE49-F238E27FC236}">
                <a16:creationId xmlns:a16="http://schemas.microsoft.com/office/drawing/2014/main" id="{AA1E445B-5B38-DFBC-198A-B1850E8F7268}"/>
              </a:ext>
            </a:extLst>
          </p:cNvPr>
          <p:cNvSpPr txBox="1"/>
          <p:nvPr/>
        </p:nvSpPr>
        <p:spPr>
          <a:xfrm>
            <a:off x="4327072" y="5807631"/>
            <a:ext cx="609755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1.2.2(c)</a:t>
            </a:r>
            <a:endParaRPr lang="en-US" dirty="0"/>
          </a:p>
        </p:txBody>
      </p:sp>
    </p:spTree>
    <p:extLst>
      <p:ext uri="{BB962C8B-B14F-4D97-AF65-F5344CB8AC3E}">
        <p14:creationId xmlns:p14="http://schemas.microsoft.com/office/powerpoint/2010/main" val="1376425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pPr marL="0" indent="0">
              <a:buNone/>
            </a:pPr>
            <a:r>
              <a:rPr lang="en-IN" sz="2000" b="1" dirty="0"/>
              <a:t>   Books and Journals</a:t>
            </a:r>
          </a:p>
          <a:p>
            <a:pPr algn="just"/>
            <a:r>
              <a:rPr lang="en-US" sz="2000" dirty="0">
                <a:effectLst/>
                <a:ea typeface="Calibri" panose="020F0502020204030204" pitchFamily="34" charset="0"/>
              </a:rPr>
              <a:t>Eric </a:t>
            </a:r>
            <a:r>
              <a:rPr lang="en-US" sz="2000" dirty="0" err="1">
                <a:effectLst/>
                <a:ea typeface="Calibri" panose="020F0502020204030204" pitchFamily="34" charset="0"/>
              </a:rPr>
              <a:t>Enge</a:t>
            </a:r>
            <a:r>
              <a:rPr lang="en-US" sz="2000" dirty="0">
                <a:effectLst/>
                <a:ea typeface="Calibri" panose="020F0502020204030204" pitchFamily="34" charset="0"/>
              </a:rPr>
              <a:t>, Stephan Spencer, Rand </a:t>
            </a:r>
            <a:r>
              <a:rPr lang="en-US" sz="2000" dirty="0" err="1">
                <a:effectLst/>
                <a:ea typeface="Calibri" panose="020F0502020204030204" pitchFamily="34" charset="0"/>
              </a:rPr>
              <a:t>Fishkin</a:t>
            </a:r>
            <a:r>
              <a:rPr lang="en-US" sz="2000" dirty="0">
                <a:effectLst/>
                <a:ea typeface="Calibri" panose="020F0502020204030204" pitchFamily="34" charset="0"/>
              </a:rPr>
              <a:t>, Jessie C </a:t>
            </a:r>
            <a:r>
              <a:rPr lang="en-US" sz="2000" dirty="0" err="1">
                <a:effectLst/>
                <a:ea typeface="Calibri" panose="020F0502020204030204" pitchFamily="34" charset="0"/>
              </a:rPr>
              <a:t>Stricchiola</a:t>
            </a:r>
            <a:r>
              <a:rPr lang="en-US" sz="2000" dirty="0">
                <a:effectLst/>
                <a:ea typeface="Calibri" panose="020F0502020204030204" pitchFamily="34" charset="0"/>
              </a:rPr>
              <a:t>, “The Art of SEO : Mastering Search Engine</a:t>
            </a:r>
            <a:r>
              <a:rPr lang="en-US" sz="2000" spc="-260" dirty="0">
                <a:effectLst/>
                <a:ea typeface="Calibri" panose="020F0502020204030204" pitchFamily="34" charset="0"/>
              </a:rPr>
              <a:t> </a:t>
            </a:r>
            <a:r>
              <a:rPr lang="en-US" sz="2000" dirty="0">
                <a:effectLst/>
                <a:ea typeface="Calibri" panose="020F0502020204030204" pitchFamily="34" charset="0"/>
              </a:rPr>
              <a:t>Optimization”,</a:t>
            </a:r>
            <a:r>
              <a:rPr lang="en-US" sz="2000" spc="-5" dirty="0">
                <a:effectLst/>
                <a:ea typeface="Calibri" panose="020F0502020204030204" pitchFamily="34" charset="0"/>
              </a:rPr>
              <a:t> </a:t>
            </a:r>
            <a:r>
              <a:rPr lang="en-US" sz="2000" dirty="0">
                <a:effectLst/>
                <a:ea typeface="Calibri" panose="020F0502020204030204" pitchFamily="34" charset="0"/>
              </a:rPr>
              <a:t>O'Reilly</a:t>
            </a:r>
            <a:r>
              <a:rPr lang="en-US" sz="2000" spc="-10" dirty="0">
                <a:effectLst/>
                <a:ea typeface="Calibri" panose="020F0502020204030204" pitchFamily="34" charset="0"/>
              </a:rPr>
              <a:t> </a:t>
            </a:r>
            <a:r>
              <a:rPr lang="en-US" sz="2000" dirty="0">
                <a:effectLst/>
                <a:ea typeface="Calibri" panose="020F0502020204030204" pitchFamily="34" charset="0"/>
              </a:rPr>
              <a:t>Media,</a:t>
            </a:r>
            <a:r>
              <a:rPr lang="en-US" sz="2000" spc="-10" dirty="0">
                <a:effectLst/>
                <a:ea typeface="Calibri" panose="020F0502020204030204" pitchFamily="34" charset="0"/>
              </a:rPr>
              <a:t> </a:t>
            </a:r>
            <a:r>
              <a:rPr lang="en-US" sz="2000" dirty="0">
                <a:effectLst/>
                <a:ea typeface="Calibri" panose="020F0502020204030204" pitchFamily="34" charset="0"/>
              </a:rPr>
              <a:t>October,2009.</a:t>
            </a:r>
          </a:p>
          <a:p>
            <a:pPr algn="just"/>
            <a:r>
              <a:rPr lang="en-IN" sz="2000" dirty="0"/>
              <a:t>https://yoast.com/what-is-technical-seo/</a:t>
            </a:r>
          </a:p>
          <a:p>
            <a:pPr algn="just"/>
            <a:r>
              <a:rPr lang="en-IN" sz="2000" dirty="0"/>
              <a:t>Fhttps://www.startupgeeks.it/wp-content/uploads/2018/12/ebook-seo-sej-complete-guide-2018.pdf</a:t>
            </a:r>
          </a:p>
          <a:p>
            <a:pPr marL="0" indent="0">
              <a:buNone/>
            </a:pPr>
            <a:endParaRPr lang="en-IN" sz="2000" dirty="0"/>
          </a:p>
          <a:p>
            <a:pPr marL="0" indent="0">
              <a:buNone/>
            </a:pPr>
            <a:r>
              <a:rPr lang="en-IN" sz="2000" b="1" dirty="0"/>
              <a:t>    Video Link-</a:t>
            </a:r>
            <a:endParaRPr lang="en-IN" sz="2000" b="1" dirty="0">
              <a:hlinkClick r:id="rId2"/>
            </a:endParaRPr>
          </a:p>
          <a:p>
            <a:r>
              <a:rPr lang="en-IN" sz="2000" dirty="0">
                <a:hlinkClick r:id="rId3"/>
              </a:rPr>
              <a:t>https://www.youtube.com/watch?v=bLUkIgY8MTE&amp;list=PLjVLYmrlmjGdNxIBIdaDEHtI4gAxaYoq1&amp;ab_channel=WsCubeTech</a:t>
            </a:r>
            <a:endParaRPr lang="en-IN" sz="2000" dirty="0"/>
          </a:p>
          <a:p>
            <a:r>
              <a:rPr lang="en-IN" sz="2000" dirty="0">
                <a:hlinkClick r:id="rId4"/>
              </a:rPr>
              <a:t>https://www.youtube.com/watch?v=83RXYrqRLeM&amp;list=PLNfnAKZ4Zsar3Jwb59D0dJeQ-RnsaqpoT&amp;ab_channel=UmarTazkeer</a:t>
            </a:r>
            <a:endParaRPr lang="en-IN" sz="2000" dirty="0"/>
          </a:p>
          <a:p>
            <a:pPr marL="0" indent="0">
              <a:buNone/>
            </a:pPr>
            <a:endParaRPr lang="en-IN" sz="2000" dirty="0"/>
          </a:p>
          <a:p>
            <a:pPr marL="0" indent="0">
              <a:buNone/>
            </a:pPr>
            <a:r>
              <a:rPr lang="en-IN" sz="2000" b="1" dirty="0"/>
              <a:t>   Web Link-</a:t>
            </a:r>
          </a:p>
          <a:p>
            <a:r>
              <a:rPr lang="en-IN" sz="2000" dirty="0">
                <a:hlinkClick r:id="rId5"/>
              </a:rPr>
              <a:t>https://www.geeksforgeeks.org/search-engine-optimization-seo/</a:t>
            </a:r>
            <a:endParaRPr lang="en-IN" sz="2000" dirty="0"/>
          </a:p>
          <a:p>
            <a:r>
              <a:rPr lang="en-IN" sz="2000" dirty="0">
                <a:hlinkClick r:id="rId6"/>
              </a:rPr>
              <a:t>https://www.tutorialspoint.com/seo/index.htm</a:t>
            </a:r>
            <a:endParaRPr lang="en-IN" sz="2000" dirty="0"/>
          </a:p>
          <a:p>
            <a:pPr marL="0" indent="0">
              <a:buNone/>
            </a:pPr>
            <a:endParaRPr lang="en-IN" sz="2000" dirty="0"/>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3887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a:t>What is Search Engine Optimization?</a:t>
            </a:r>
          </a:p>
          <a:p>
            <a:pPr algn="just"/>
            <a:r>
              <a:rPr lang="en-US" dirty="0"/>
              <a:t>Why is SEO important?</a:t>
            </a:r>
          </a:p>
          <a:p>
            <a:pPr algn="just"/>
            <a:r>
              <a:rPr lang="en-US" dirty="0"/>
              <a:t>Types of SEO</a:t>
            </a:r>
          </a:p>
          <a:p>
            <a:pPr algn="just"/>
            <a:r>
              <a:rPr lang="en-US" dirty="0"/>
              <a:t>What is Technical SEO?</a:t>
            </a:r>
          </a:p>
          <a:p>
            <a:pPr algn="just"/>
            <a:r>
              <a:rPr lang="en-US" dirty="0"/>
              <a:t>Why is Technical SEO important?</a:t>
            </a:r>
          </a:p>
          <a:p>
            <a:pPr algn="just"/>
            <a:r>
              <a:rPr lang="en-US" i="0" dirty="0">
                <a:effectLst/>
              </a:rPr>
              <a:t>Why should you optimize your site technically?</a:t>
            </a:r>
          </a:p>
          <a:p>
            <a:pPr algn="just"/>
            <a:r>
              <a:rPr lang="en-US" dirty="0">
                <a:latin typeface="Times New Roman" pitchFamily="18" charset="0"/>
                <a:cs typeface="Times New Roman" pitchFamily="18" charset="0"/>
              </a:rPr>
              <a:t>Characteristics of a technically optimized website.</a:t>
            </a:r>
          </a:p>
          <a:p>
            <a:pPr marL="0" indent="0" algn="just">
              <a:buNone/>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81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What is Search Engine Optimization?</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lstStyle/>
          <a:p>
            <a:r>
              <a:rPr lang="en-US" dirty="0"/>
              <a:t>SEO, which stands for Search Engine Optimization, is a crucial aspect of digital marketing and online visibility. It involves optimizing a website or online content to improve its visibility and ranking in search engine results pages (SERPs). </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4A15AC2C-2D3E-CD90-1371-7B82E0BBCF47}"/>
              </a:ext>
            </a:extLst>
          </p:cNvPr>
          <p:cNvPicPr>
            <a:picLocks noChangeAspect="1"/>
          </p:cNvPicPr>
          <p:nvPr/>
        </p:nvPicPr>
        <p:blipFill>
          <a:blip r:embed="rId2"/>
          <a:stretch>
            <a:fillRect/>
          </a:stretch>
        </p:blipFill>
        <p:spPr>
          <a:xfrm>
            <a:off x="3772581" y="3014810"/>
            <a:ext cx="3924848" cy="2312970"/>
          </a:xfrm>
          <a:prstGeom prst="rect">
            <a:avLst/>
          </a:prstGeom>
        </p:spPr>
      </p:pic>
      <p:sp>
        <p:nvSpPr>
          <p:cNvPr id="9" name="TextBox 8">
            <a:extLst>
              <a:ext uri="{FF2B5EF4-FFF2-40B4-BE49-F238E27FC236}">
                <a16:creationId xmlns:a16="http://schemas.microsoft.com/office/drawing/2014/main" id="{2A6A0ACF-6FA2-D2ED-5D99-E5DC19C7C4C7}"/>
              </a:ext>
            </a:extLst>
          </p:cNvPr>
          <p:cNvSpPr txBox="1"/>
          <p:nvPr/>
        </p:nvSpPr>
        <p:spPr>
          <a:xfrm>
            <a:off x="5162940" y="5712659"/>
            <a:ext cx="609755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1.2.2(a)</a:t>
            </a:r>
            <a:endParaRPr lang="en-US" dirty="0"/>
          </a:p>
        </p:txBody>
      </p:sp>
    </p:spTree>
    <p:extLst>
      <p:ext uri="{BB962C8B-B14F-4D97-AF65-F5344CB8AC3E}">
        <p14:creationId xmlns:p14="http://schemas.microsoft.com/office/powerpoint/2010/main" val="329733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Why is SEO important?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92500" lnSpcReduction="10000"/>
          </a:bodyPr>
          <a:lstStyle/>
          <a:p>
            <a:r>
              <a:rPr lang="en-US" b="1" dirty="0"/>
              <a:t>To help gain more visitors: </a:t>
            </a:r>
            <a:r>
              <a:rPr lang="en-US" dirty="0"/>
              <a:t>majority of users click on only the top 4-5 web pages appearing in search results, so it’s very important for a website to appear in the top results of a search engine.</a:t>
            </a:r>
          </a:p>
          <a:p>
            <a:r>
              <a:rPr lang="en-US" b="1" dirty="0"/>
              <a:t>Important for social promotion of a website: </a:t>
            </a:r>
            <a:r>
              <a:rPr lang="en-US" dirty="0"/>
              <a:t>if a website appears in top results of a search engine such as Google, Bing, etc. then it gains instant popularity and to some extent trust of a user.</a:t>
            </a:r>
          </a:p>
          <a:p>
            <a:r>
              <a:rPr lang="en-US" b="1" dirty="0"/>
              <a:t>It plays an important role in improving the business of a commercial site: </a:t>
            </a:r>
            <a:r>
              <a:rPr lang="en-US" dirty="0"/>
              <a:t>if two websites are selling the same product, for example, both Myntra and </a:t>
            </a:r>
            <a:r>
              <a:rPr lang="en-US" dirty="0" err="1"/>
              <a:t>Koovs</a:t>
            </a:r>
            <a:r>
              <a:rPr lang="en-US" dirty="0"/>
              <a:t> focus on selling fashion clothing, then the site having a better position in the search result of a search engine has chances of getting more users as compared to the other.</a:t>
            </a:r>
          </a:p>
          <a:p>
            <a:r>
              <a:rPr lang="en-US" b="1" dirty="0"/>
              <a:t>Improving user experience: </a:t>
            </a:r>
            <a:r>
              <a:rPr lang="en-US" dirty="0"/>
              <a:t>SEO doesn’t focus only on improving search results but also on improving the user experience and usability of a website so that a website is more appealing to a user.</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1939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Types of SEO</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buNone/>
            </a:pPr>
            <a:r>
              <a:rPr lang="en-US" dirty="0"/>
              <a:t>There are mainly two types of SEO practices that are used for this purpose:</a:t>
            </a:r>
          </a:p>
          <a:p>
            <a:pPr marL="0" indent="0">
              <a:buNone/>
            </a:pPr>
            <a:endParaRPr lang="en-US" sz="1800" dirty="0"/>
          </a:p>
          <a:p>
            <a:r>
              <a:rPr lang="en-US" dirty="0"/>
              <a:t>On-page SEO</a:t>
            </a:r>
          </a:p>
          <a:p>
            <a:r>
              <a:rPr lang="en-US" dirty="0"/>
              <a:t>Off-Page SEO</a:t>
            </a:r>
          </a:p>
          <a:p>
            <a:endParaRPr lang="en-US" dirty="0"/>
          </a:p>
          <a:p>
            <a:pPr marL="0" indent="0">
              <a:buNone/>
            </a:pPr>
            <a:r>
              <a:rPr lang="en-US" dirty="0"/>
              <a:t>We also have another SEO,</a:t>
            </a:r>
          </a:p>
          <a:p>
            <a:pPr marL="0" indent="0">
              <a:buNone/>
            </a:pPr>
            <a:r>
              <a:rPr lang="en-US" dirty="0"/>
              <a:t>Technical SEO</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7669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What is Technical SEO?</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lstStyle/>
          <a:p>
            <a:r>
              <a:rPr lang="en-US" dirty="0"/>
              <a:t>Technical SEO is the process of optimizing a website for search engines, but it can also include activities meant to improve user experience.</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25B3F88A-901B-B8CE-7D9E-A3E96F69DCE2}"/>
              </a:ext>
            </a:extLst>
          </p:cNvPr>
          <p:cNvPicPr>
            <a:picLocks noChangeAspect="1"/>
          </p:cNvPicPr>
          <p:nvPr/>
        </p:nvPicPr>
        <p:blipFill>
          <a:blip r:embed="rId2"/>
          <a:stretch>
            <a:fillRect/>
          </a:stretch>
        </p:blipFill>
        <p:spPr>
          <a:xfrm>
            <a:off x="2894000" y="2612570"/>
            <a:ext cx="5638436" cy="3279451"/>
          </a:xfrm>
          <a:prstGeom prst="rect">
            <a:avLst/>
          </a:prstGeom>
        </p:spPr>
      </p:pic>
      <p:sp>
        <p:nvSpPr>
          <p:cNvPr id="6" name="TextBox 5">
            <a:extLst>
              <a:ext uri="{FF2B5EF4-FFF2-40B4-BE49-F238E27FC236}">
                <a16:creationId xmlns:a16="http://schemas.microsoft.com/office/drawing/2014/main" id="{4C67C4B5-5B87-FA22-6CF8-AAE2D040B3C4}"/>
              </a:ext>
            </a:extLst>
          </p:cNvPr>
          <p:cNvSpPr txBox="1"/>
          <p:nvPr/>
        </p:nvSpPr>
        <p:spPr>
          <a:xfrm>
            <a:off x="4929674" y="6171684"/>
            <a:ext cx="609755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1.2.2(b)</a:t>
            </a:r>
            <a:endParaRPr lang="en-US" dirty="0"/>
          </a:p>
        </p:txBody>
      </p:sp>
    </p:spTree>
    <p:extLst>
      <p:ext uri="{BB962C8B-B14F-4D97-AF65-F5344CB8AC3E}">
        <p14:creationId xmlns:p14="http://schemas.microsoft.com/office/powerpoint/2010/main" val="28500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Why is Technical SEO important?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lstStyle/>
          <a:p>
            <a:r>
              <a:rPr lang="en-US" b="0" i="0" dirty="0">
                <a:solidFill>
                  <a:srgbClr val="000000"/>
                </a:solidFill>
                <a:effectLst/>
              </a:rPr>
              <a:t>Technical SEO can greatly impact a website’s performance on Google. If pages on your site are not accessible to search engines, they won’t appear or rank in search results—no matter how valuable your content is. This results in a loss of traffic to your website and potential revenue to your business. Plus, the page speed and mobile-friendliness of a website are Google-confirmed ranking factors.</a:t>
            </a:r>
          </a:p>
          <a:p>
            <a:endParaRPr lang="en-US" b="0" i="0" dirty="0">
              <a:solidFill>
                <a:srgbClr val="000000"/>
              </a:solidFill>
              <a:effectLst/>
            </a:endParaRPr>
          </a:p>
          <a:p>
            <a:r>
              <a:rPr lang="en-US" b="0" i="0" dirty="0">
                <a:solidFill>
                  <a:srgbClr val="000000"/>
                </a:solidFill>
                <a:effectLst/>
              </a:rPr>
              <a:t>If your pages load slowly, users may get annoyed and leave your site. User behaviors like this may signal that your site doesn’t create a positive user experience. As a result, Google may not rank your site well.</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114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i="0" dirty="0">
                <a:effectLst/>
              </a:rPr>
              <a:t>Why should you optimize your site technically?</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lnSpc>
                <a:spcPct val="110000"/>
              </a:lnSpc>
              <a:buNone/>
            </a:pPr>
            <a:r>
              <a:rPr lang="en-US" b="0" i="0" dirty="0">
                <a:solidFill>
                  <a:srgbClr val="4B5563"/>
                </a:solidFill>
                <a:effectLst/>
              </a:rPr>
              <a:t>Google and other search engines want to present their users with the best possible results for their queries. Therefore, </a:t>
            </a:r>
            <a:r>
              <a:rPr lang="en-US" b="0" i="0" u="sng" dirty="0">
                <a:effectLst/>
                <a:hlinkClick r:id="rId2"/>
              </a:rPr>
              <a:t>Google’s robots crawl and evaluate web pages on many factors</a:t>
            </a:r>
            <a:r>
              <a:rPr lang="en-US" b="0" i="0" dirty="0">
                <a:solidFill>
                  <a:srgbClr val="4B5563"/>
                </a:solidFill>
                <a:effectLst/>
              </a:rPr>
              <a:t>. Some factors are based on the user’s experience, like how fast a page loads. Other factors help search engine robots grasp what your pages are about. This is what, among others, structured data does. So, by improving technical aspects, you help search engines crawl and understand your site. If you do this well, you might be rewarded with higher rankings. Or even earn yourself some </a:t>
            </a:r>
            <a:r>
              <a:rPr lang="en-US" b="0" i="0" u="sng" dirty="0">
                <a:effectLst/>
                <a:hlinkClick r:id="rId3"/>
              </a:rPr>
              <a:t>rich results</a:t>
            </a:r>
            <a:r>
              <a:rPr lang="en-US" b="0" i="0" dirty="0">
                <a:solidFill>
                  <a:srgbClr val="4B5563"/>
                </a:solidFill>
                <a:effectLst/>
              </a:rPr>
              <a:t>!</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46803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TotalTime>
  <Words>2025</Words>
  <Application>Microsoft Office PowerPoint</Application>
  <PresentationFormat>Widescreen</PresentationFormat>
  <Paragraphs>161</Paragraphs>
  <Slides>21</Slides>
  <Notes>0</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5" baseType="lpstr">
      <vt:lpstr>-apple-system</vt:lpstr>
      <vt:lpstr>Arial</vt:lpstr>
      <vt:lpstr>Arial Black</vt:lpstr>
      <vt:lpstr>Calibri</vt:lpstr>
      <vt:lpstr>Calibri Light</vt:lpstr>
      <vt:lpstr>Casper</vt:lpstr>
      <vt:lpstr>inherit</vt:lpstr>
      <vt:lpstr>Inter</vt:lpstr>
      <vt:lpstr>Lexend Deca</vt:lpstr>
      <vt:lpstr>Raleway ExtraBold</vt:lpstr>
      <vt:lpstr>Times New Roman</vt:lpstr>
      <vt:lpstr>Office Theme</vt:lpstr>
      <vt:lpstr>1_Office Theme</vt:lpstr>
      <vt:lpstr>CorelDRAW</vt:lpstr>
      <vt:lpstr>PowerPoint Presentation</vt:lpstr>
      <vt:lpstr>Syllabus</vt:lpstr>
      <vt:lpstr>CONTENTS</vt:lpstr>
      <vt:lpstr>What is Search Engine Optimization?</vt:lpstr>
      <vt:lpstr>Why is SEO important?</vt:lpstr>
      <vt:lpstr>Types of SEO</vt:lpstr>
      <vt:lpstr>What is Technical SEO?</vt:lpstr>
      <vt:lpstr>Why is Technical SEO important?</vt:lpstr>
      <vt:lpstr>Why should you optimize your site technically?</vt:lpstr>
      <vt:lpstr>Characteristics of a technically  optimized Website</vt:lpstr>
      <vt:lpstr>Characteristics of a technically  optimized Website</vt:lpstr>
      <vt:lpstr>Characteristics of a technically  optimized Website(Cont.)</vt:lpstr>
      <vt:lpstr>Characteristics of a technically  optimized Website(Cont.)</vt:lpstr>
      <vt:lpstr>Characteristics of a technically  optimized Website(Cont.)</vt:lpstr>
      <vt:lpstr>Characteristics of a technically  optimized Website(Cont.)</vt:lpstr>
      <vt:lpstr>Characteristics of a technically  optimized Website(Cont.)</vt:lpstr>
      <vt:lpstr>Technical SEO Audit Fundamentals</vt:lpstr>
      <vt:lpstr>Technical SEO Audit Fundamentals</vt:lpstr>
      <vt:lpstr>Technical SEO Audit Fundamentals</vt:lpstr>
      <vt:lpstr>Technical SEO Audit Fundamentals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Akshita Uppal</dc:creator>
  <cp:lastModifiedBy>Sourabh Budhiraja</cp:lastModifiedBy>
  <cp:revision>1</cp:revision>
  <dcterms:created xsi:type="dcterms:W3CDTF">2023-12-20T13:05:40Z</dcterms:created>
  <dcterms:modified xsi:type="dcterms:W3CDTF">2024-01-06T17:55:24Z</dcterms:modified>
</cp:coreProperties>
</file>