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1024" r:id="rId3"/>
    <p:sldId id="1139" r:id="rId4"/>
    <p:sldId id="1107" r:id="rId5"/>
    <p:sldId id="1141" r:id="rId6"/>
    <p:sldId id="1142" r:id="rId7"/>
    <p:sldId id="1143" r:id="rId8"/>
    <p:sldId id="1144" r:id="rId9"/>
    <p:sldId id="1145" r:id="rId10"/>
    <p:sldId id="1146" r:id="rId11"/>
    <p:sldId id="1147" r:id="rId12"/>
    <p:sldId id="1148" r:id="rId13"/>
    <p:sldId id="1149" r:id="rId14"/>
    <p:sldId id="1150" r:id="rId15"/>
    <p:sldId id="1151" r:id="rId16"/>
    <p:sldId id="1152" r:id="rId17"/>
    <p:sldId id="1153" r:id="rId18"/>
    <p:sldId id="1154" r:id="rId19"/>
    <p:sldId id="1155" r:id="rId20"/>
    <p:sldId id="1156" r:id="rId21"/>
    <p:sldId id="1157" r:id="rId22"/>
    <p:sldId id="1158" r:id="rId23"/>
    <p:sldId id="1159" r:id="rId24"/>
    <p:sldId id="1160" r:id="rId25"/>
    <p:sldId id="1161" r:id="rId26"/>
    <p:sldId id="116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7406D6-544A-4989-82D7-BD910C9297A6}" v="1" dt="2024-01-06T18:32:30.5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rabh Budhiraja" userId="349627261ff1e53f" providerId="LiveId" clId="{207406D6-544A-4989-82D7-BD910C9297A6}"/>
    <pc:docChg chg="undo custSel modSld">
      <pc:chgData name="Sourabh Budhiraja" userId="349627261ff1e53f" providerId="LiveId" clId="{207406D6-544A-4989-82D7-BD910C9297A6}" dt="2024-01-06T18:40:34.887" v="322" actId="20577"/>
      <pc:docMkLst>
        <pc:docMk/>
      </pc:docMkLst>
      <pc:sldChg chg="modSp mod">
        <pc:chgData name="Sourabh Budhiraja" userId="349627261ff1e53f" providerId="LiveId" clId="{207406D6-544A-4989-82D7-BD910C9297A6}" dt="2023-12-26T18:00:48.923" v="96"/>
        <pc:sldMkLst>
          <pc:docMk/>
          <pc:sldMk cId="1352486912" sldId="1024"/>
        </pc:sldMkLst>
        <pc:spChg chg="mod">
          <ac:chgData name="Sourabh Budhiraja" userId="349627261ff1e53f" providerId="LiveId" clId="{207406D6-544A-4989-82D7-BD910C9297A6}" dt="2023-12-26T18:00:48.923" v="96"/>
          <ac:spMkLst>
            <pc:docMk/>
            <pc:sldMk cId="1352486912" sldId="1024"/>
            <ac:spMk id="26" creationId="{00000000-0000-0000-0000-000000000000}"/>
          </ac:spMkLst>
        </pc:spChg>
      </pc:sldChg>
      <pc:sldChg chg="modSp mod">
        <pc:chgData name="Sourabh Budhiraja" userId="349627261ff1e53f" providerId="LiveId" clId="{207406D6-544A-4989-82D7-BD910C9297A6}" dt="2024-01-06T18:26:30.524" v="213" actId="113"/>
        <pc:sldMkLst>
          <pc:docMk/>
          <pc:sldMk cId="218156462" sldId="1107"/>
        </pc:sldMkLst>
        <pc:spChg chg="mod">
          <ac:chgData name="Sourabh Budhiraja" userId="349627261ff1e53f" providerId="LiveId" clId="{207406D6-544A-4989-82D7-BD910C9297A6}" dt="2024-01-06T18:26:30.524" v="213" actId="113"/>
          <ac:spMkLst>
            <pc:docMk/>
            <pc:sldMk cId="218156462" sldId="1107"/>
            <ac:spMk id="3" creationId="{2429C1C9-571A-41C5-AF2B-1FE61DD740DD}"/>
          </ac:spMkLst>
        </pc:spChg>
      </pc:sldChg>
      <pc:sldChg chg="modSp mod">
        <pc:chgData name="Sourabh Budhiraja" userId="349627261ff1e53f" providerId="LiveId" clId="{207406D6-544A-4989-82D7-BD910C9297A6}" dt="2024-01-06T18:07:28.928" v="97"/>
        <pc:sldMkLst>
          <pc:docMk/>
          <pc:sldMk cId="2001303778" sldId="1139"/>
        </pc:sldMkLst>
        <pc:spChg chg="mod">
          <ac:chgData name="Sourabh Budhiraja" userId="349627261ff1e53f" providerId="LiveId" clId="{207406D6-544A-4989-82D7-BD910C9297A6}" dt="2024-01-06T18:07:28.928" v="97"/>
          <ac:spMkLst>
            <pc:docMk/>
            <pc:sldMk cId="2001303778" sldId="1139"/>
            <ac:spMk id="3" creationId="{2429C1C9-571A-41C5-AF2B-1FE61DD740DD}"/>
          </ac:spMkLst>
        </pc:spChg>
      </pc:sldChg>
      <pc:sldChg chg="modSp mod">
        <pc:chgData name="Sourabh Budhiraja" userId="349627261ff1e53f" providerId="LiveId" clId="{207406D6-544A-4989-82D7-BD910C9297A6}" dt="2024-01-06T18:35:49.548" v="279" actId="27636"/>
        <pc:sldMkLst>
          <pc:docMk/>
          <pc:sldMk cId="2639250389" sldId="1141"/>
        </pc:sldMkLst>
        <pc:spChg chg="mod">
          <ac:chgData name="Sourabh Budhiraja" userId="349627261ff1e53f" providerId="LiveId" clId="{207406D6-544A-4989-82D7-BD910C9297A6}" dt="2023-12-26T17:40:13.095" v="13" actId="2711"/>
          <ac:spMkLst>
            <pc:docMk/>
            <pc:sldMk cId="2639250389" sldId="1141"/>
            <ac:spMk id="2" creationId="{4B0CCC43-1BCB-5E9F-72D2-BB2578D4A192}"/>
          </ac:spMkLst>
        </pc:spChg>
        <pc:spChg chg="mod">
          <ac:chgData name="Sourabh Budhiraja" userId="349627261ff1e53f" providerId="LiveId" clId="{207406D6-544A-4989-82D7-BD910C9297A6}" dt="2024-01-06T18:35:49.548" v="279" actId="27636"/>
          <ac:spMkLst>
            <pc:docMk/>
            <pc:sldMk cId="2639250389" sldId="1141"/>
            <ac:spMk id="3" creationId="{555D4F4A-6890-BC05-803D-D4D74EAA1567}"/>
          </ac:spMkLst>
        </pc:spChg>
      </pc:sldChg>
      <pc:sldChg chg="modSp mod">
        <pc:chgData name="Sourabh Budhiraja" userId="349627261ff1e53f" providerId="LiveId" clId="{207406D6-544A-4989-82D7-BD910C9297A6}" dt="2024-01-06T18:36:24.735" v="283" actId="2710"/>
        <pc:sldMkLst>
          <pc:docMk/>
          <pc:sldMk cId="337645335" sldId="1142"/>
        </pc:sldMkLst>
        <pc:spChg chg="mod">
          <ac:chgData name="Sourabh Budhiraja" userId="349627261ff1e53f" providerId="LiveId" clId="{207406D6-544A-4989-82D7-BD910C9297A6}" dt="2024-01-06T18:23:04.705" v="122" actId="20577"/>
          <ac:spMkLst>
            <pc:docMk/>
            <pc:sldMk cId="337645335" sldId="1142"/>
            <ac:spMk id="2" creationId="{4B0CCC43-1BCB-5E9F-72D2-BB2578D4A192}"/>
          </ac:spMkLst>
        </pc:spChg>
        <pc:spChg chg="mod">
          <ac:chgData name="Sourabh Budhiraja" userId="349627261ff1e53f" providerId="LiveId" clId="{207406D6-544A-4989-82D7-BD910C9297A6}" dt="2024-01-06T18:36:24.735" v="283" actId="2710"/>
          <ac:spMkLst>
            <pc:docMk/>
            <pc:sldMk cId="337645335" sldId="1142"/>
            <ac:spMk id="3" creationId="{555D4F4A-6890-BC05-803D-D4D74EAA1567}"/>
          </ac:spMkLst>
        </pc:spChg>
      </pc:sldChg>
      <pc:sldChg chg="modSp mod">
        <pc:chgData name="Sourabh Budhiraja" userId="349627261ff1e53f" providerId="LiveId" clId="{207406D6-544A-4989-82D7-BD910C9297A6}" dt="2024-01-06T18:36:39.907" v="284" actId="255"/>
        <pc:sldMkLst>
          <pc:docMk/>
          <pc:sldMk cId="460270107" sldId="1143"/>
        </pc:sldMkLst>
        <pc:spChg chg="mod">
          <ac:chgData name="Sourabh Budhiraja" userId="349627261ff1e53f" providerId="LiveId" clId="{207406D6-544A-4989-82D7-BD910C9297A6}" dt="2023-12-26T17:42:03.698" v="19" actId="2711"/>
          <ac:spMkLst>
            <pc:docMk/>
            <pc:sldMk cId="460270107" sldId="1143"/>
            <ac:spMk id="2" creationId="{4B0CCC43-1BCB-5E9F-72D2-BB2578D4A192}"/>
          </ac:spMkLst>
        </pc:spChg>
        <pc:spChg chg="mod">
          <ac:chgData name="Sourabh Budhiraja" userId="349627261ff1e53f" providerId="LiveId" clId="{207406D6-544A-4989-82D7-BD910C9297A6}" dt="2024-01-06T18:36:39.907" v="284" actId="255"/>
          <ac:spMkLst>
            <pc:docMk/>
            <pc:sldMk cId="460270107" sldId="1143"/>
            <ac:spMk id="3" creationId="{555D4F4A-6890-BC05-803D-D4D74EAA1567}"/>
          </ac:spMkLst>
        </pc:spChg>
      </pc:sldChg>
      <pc:sldChg chg="modSp mod">
        <pc:chgData name="Sourabh Budhiraja" userId="349627261ff1e53f" providerId="LiveId" clId="{207406D6-544A-4989-82D7-BD910C9297A6}" dt="2024-01-06T18:28:43.412" v="232" actId="12"/>
        <pc:sldMkLst>
          <pc:docMk/>
          <pc:sldMk cId="940716500" sldId="1144"/>
        </pc:sldMkLst>
        <pc:spChg chg="mod">
          <ac:chgData name="Sourabh Budhiraja" userId="349627261ff1e53f" providerId="LiveId" clId="{207406D6-544A-4989-82D7-BD910C9297A6}" dt="2023-12-26T17:42:32.891" v="21" actId="2711"/>
          <ac:spMkLst>
            <pc:docMk/>
            <pc:sldMk cId="940716500" sldId="1144"/>
            <ac:spMk id="2" creationId="{4B0CCC43-1BCB-5E9F-72D2-BB2578D4A192}"/>
          </ac:spMkLst>
        </pc:spChg>
        <pc:spChg chg="mod">
          <ac:chgData name="Sourabh Budhiraja" userId="349627261ff1e53f" providerId="LiveId" clId="{207406D6-544A-4989-82D7-BD910C9297A6}" dt="2024-01-06T18:28:43.412" v="232" actId="12"/>
          <ac:spMkLst>
            <pc:docMk/>
            <pc:sldMk cId="940716500" sldId="1144"/>
            <ac:spMk id="3" creationId="{555D4F4A-6890-BC05-803D-D4D74EAA1567}"/>
          </ac:spMkLst>
        </pc:spChg>
      </pc:sldChg>
      <pc:sldChg chg="modSp mod">
        <pc:chgData name="Sourabh Budhiraja" userId="349627261ff1e53f" providerId="LiveId" clId="{207406D6-544A-4989-82D7-BD910C9297A6}" dt="2024-01-06T18:37:20.887" v="286" actId="255"/>
        <pc:sldMkLst>
          <pc:docMk/>
          <pc:sldMk cId="1250969325" sldId="1145"/>
        </pc:sldMkLst>
        <pc:spChg chg="mod">
          <ac:chgData name="Sourabh Budhiraja" userId="349627261ff1e53f" providerId="LiveId" clId="{207406D6-544A-4989-82D7-BD910C9297A6}" dt="2023-12-26T17:43:02.450" v="23" actId="2711"/>
          <ac:spMkLst>
            <pc:docMk/>
            <pc:sldMk cId="1250969325" sldId="1145"/>
            <ac:spMk id="2" creationId="{4B0CCC43-1BCB-5E9F-72D2-BB2578D4A192}"/>
          </ac:spMkLst>
        </pc:spChg>
        <pc:spChg chg="mod">
          <ac:chgData name="Sourabh Budhiraja" userId="349627261ff1e53f" providerId="LiveId" clId="{207406D6-544A-4989-82D7-BD910C9297A6}" dt="2024-01-06T18:37:20.887" v="286" actId="255"/>
          <ac:spMkLst>
            <pc:docMk/>
            <pc:sldMk cId="1250969325" sldId="1145"/>
            <ac:spMk id="3" creationId="{555D4F4A-6890-BC05-803D-D4D74EAA1567}"/>
          </ac:spMkLst>
        </pc:spChg>
      </pc:sldChg>
      <pc:sldChg chg="modSp mod">
        <pc:chgData name="Sourabh Budhiraja" userId="349627261ff1e53f" providerId="LiveId" clId="{207406D6-544A-4989-82D7-BD910C9297A6}" dt="2024-01-06T18:37:03.578" v="285" actId="255"/>
        <pc:sldMkLst>
          <pc:docMk/>
          <pc:sldMk cId="1441876940" sldId="1146"/>
        </pc:sldMkLst>
        <pc:spChg chg="mod">
          <ac:chgData name="Sourabh Budhiraja" userId="349627261ff1e53f" providerId="LiveId" clId="{207406D6-544A-4989-82D7-BD910C9297A6}" dt="2024-01-06T18:24:00.905" v="130" actId="20577"/>
          <ac:spMkLst>
            <pc:docMk/>
            <pc:sldMk cId="1441876940" sldId="1146"/>
            <ac:spMk id="2" creationId="{4B0CCC43-1BCB-5E9F-72D2-BB2578D4A192}"/>
          </ac:spMkLst>
        </pc:spChg>
        <pc:spChg chg="mod">
          <ac:chgData name="Sourabh Budhiraja" userId="349627261ff1e53f" providerId="LiveId" clId="{207406D6-544A-4989-82D7-BD910C9297A6}" dt="2024-01-06T18:37:03.578" v="285" actId="255"/>
          <ac:spMkLst>
            <pc:docMk/>
            <pc:sldMk cId="1441876940" sldId="1146"/>
            <ac:spMk id="3" creationId="{555D4F4A-6890-BC05-803D-D4D74EAA1567}"/>
          </ac:spMkLst>
        </pc:spChg>
      </pc:sldChg>
      <pc:sldChg chg="modSp mod">
        <pc:chgData name="Sourabh Budhiraja" userId="349627261ff1e53f" providerId="LiveId" clId="{207406D6-544A-4989-82D7-BD910C9297A6}" dt="2024-01-06T18:37:37.882" v="287" actId="255"/>
        <pc:sldMkLst>
          <pc:docMk/>
          <pc:sldMk cId="3072022516" sldId="1147"/>
        </pc:sldMkLst>
        <pc:spChg chg="mod">
          <ac:chgData name="Sourabh Budhiraja" userId="349627261ff1e53f" providerId="LiveId" clId="{207406D6-544A-4989-82D7-BD910C9297A6}" dt="2023-12-26T17:46:10.789" v="34" actId="2711"/>
          <ac:spMkLst>
            <pc:docMk/>
            <pc:sldMk cId="3072022516" sldId="1147"/>
            <ac:spMk id="2" creationId="{4B0CCC43-1BCB-5E9F-72D2-BB2578D4A192}"/>
          </ac:spMkLst>
        </pc:spChg>
        <pc:spChg chg="mod">
          <ac:chgData name="Sourabh Budhiraja" userId="349627261ff1e53f" providerId="LiveId" clId="{207406D6-544A-4989-82D7-BD910C9297A6}" dt="2024-01-06T18:37:37.882" v="287" actId="255"/>
          <ac:spMkLst>
            <pc:docMk/>
            <pc:sldMk cId="3072022516" sldId="1147"/>
            <ac:spMk id="3" creationId="{555D4F4A-6890-BC05-803D-D4D74EAA1567}"/>
          </ac:spMkLst>
        </pc:spChg>
      </pc:sldChg>
      <pc:sldChg chg="modSp mod">
        <pc:chgData name="Sourabh Budhiraja" userId="349627261ff1e53f" providerId="LiveId" clId="{207406D6-544A-4989-82D7-BD910C9297A6}" dt="2024-01-06T18:37:51.945" v="290" actId="20577"/>
        <pc:sldMkLst>
          <pc:docMk/>
          <pc:sldMk cId="1397058602" sldId="1148"/>
        </pc:sldMkLst>
        <pc:spChg chg="mod">
          <ac:chgData name="Sourabh Budhiraja" userId="349627261ff1e53f" providerId="LiveId" clId="{207406D6-544A-4989-82D7-BD910C9297A6}" dt="2023-12-26T17:47:08.370" v="38" actId="2711"/>
          <ac:spMkLst>
            <pc:docMk/>
            <pc:sldMk cId="1397058602" sldId="1148"/>
            <ac:spMk id="2" creationId="{4B0CCC43-1BCB-5E9F-72D2-BB2578D4A192}"/>
          </ac:spMkLst>
        </pc:spChg>
        <pc:spChg chg="mod">
          <ac:chgData name="Sourabh Budhiraja" userId="349627261ff1e53f" providerId="LiveId" clId="{207406D6-544A-4989-82D7-BD910C9297A6}" dt="2024-01-06T18:37:51.945" v="290" actId="20577"/>
          <ac:spMkLst>
            <pc:docMk/>
            <pc:sldMk cId="1397058602" sldId="1148"/>
            <ac:spMk id="3" creationId="{555D4F4A-6890-BC05-803D-D4D74EAA1567}"/>
          </ac:spMkLst>
        </pc:spChg>
      </pc:sldChg>
      <pc:sldChg chg="modSp mod">
        <pc:chgData name="Sourabh Budhiraja" userId="349627261ff1e53f" providerId="LiveId" clId="{207406D6-544A-4989-82D7-BD910C9297A6}" dt="2024-01-06T18:38:03.870" v="291" actId="255"/>
        <pc:sldMkLst>
          <pc:docMk/>
          <pc:sldMk cId="1209528434" sldId="1149"/>
        </pc:sldMkLst>
        <pc:spChg chg="mod">
          <ac:chgData name="Sourabh Budhiraja" userId="349627261ff1e53f" providerId="LiveId" clId="{207406D6-544A-4989-82D7-BD910C9297A6}" dt="2023-12-26T17:47:27.039" v="39" actId="2711"/>
          <ac:spMkLst>
            <pc:docMk/>
            <pc:sldMk cId="1209528434" sldId="1149"/>
            <ac:spMk id="2" creationId="{4B0CCC43-1BCB-5E9F-72D2-BB2578D4A192}"/>
          </ac:spMkLst>
        </pc:spChg>
        <pc:spChg chg="mod">
          <ac:chgData name="Sourabh Budhiraja" userId="349627261ff1e53f" providerId="LiveId" clId="{207406D6-544A-4989-82D7-BD910C9297A6}" dt="2024-01-06T18:38:03.870" v="291" actId="255"/>
          <ac:spMkLst>
            <pc:docMk/>
            <pc:sldMk cId="1209528434" sldId="1149"/>
            <ac:spMk id="3" creationId="{555D4F4A-6890-BC05-803D-D4D74EAA1567}"/>
          </ac:spMkLst>
        </pc:spChg>
      </pc:sldChg>
      <pc:sldChg chg="modSp mod">
        <pc:chgData name="Sourabh Budhiraja" userId="349627261ff1e53f" providerId="LiveId" clId="{207406D6-544A-4989-82D7-BD910C9297A6}" dt="2024-01-06T18:38:21.779" v="295" actId="27636"/>
        <pc:sldMkLst>
          <pc:docMk/>
          <pc:sldMk cId="1813325812" sldId="1150"/>
        </pc:sldMkLst>
        <pc:spChg chg="mod">
          <ac:chgData name="Sourabh Budhiraja" userId="349627261ff1e53f" providerId="LiveId" clId="{207406D6-544A-4989-82D7-BD910C9297A6}" dt="2023-12-26T17:49:19.284" v="47" actId="2711"/>
          <ac:spMkLst>
            <pc:docMk/>
            <pc:sldMk cId="1813325812" sldId="1150"/>
            <ac:spMk id="2" creationId="{4B0CCC43-1BCB-5E9F-72D2-BB2578D4A192}"/>
          </ac:spMkLst>
        </pc:spChg>
        <pc:spChg chg="mod">
          <ac:chgData name="Sourabh Budhiraja" userId="349627261ff1e53f" providerId="LiveId" clId="{207406D6-544A-4989-82D7-BD910C9297A6}" dt="2024-01-06T18:38:21.779" v="295" actId="27636"/>
          <ac:spMkLst>
            <pc:docMk/>
            <pc:sldMk cId="1813325812" sldId="1150"/>
            <ac:spMk id="3" creationId="{555D4F4A-6890-BC05-803D-D4D74EAA1567}"/>
          </ac:spMkLst>
        </pc:spChg>
      </pc:sldChg>
      <pc:sldChg chg="modSp mod">
        <pc:chgData name="Sourabh Budhiraja" userId="349627261ff1e53f" providerId="LiveId" clId="{207406D6-544A-4989-82D7-BD910C9297A6}" dt="2024-01-06T18:38:38.620" v="297" actId="27636"/>
        <pc:sldMkLst>
          <pc:docMk/>
          <pc:sldMk cId="938520142" sldId="1151"/>
        </pc:sldMkLst>
        <pc:spChg chg="mod">
          <ac:chgData name="Sourabh Budhiraja" userId="349627261ff1e53f" providerId="LiveId" clId="{207406D6-544A-4989-82D7-BD910C9297A6}" dt="2023-12-26T17:50:37.092" v="52" actId="2711"/>
          <ac:spMkLst>
            <pc:docMk/>
            <pc:sldMk cId="938520142" sldId="1151"/>
            <ac:spMk id="2" creationId="{4B0CCC43-1BCB-5E9F-72D2-BB2578D4A192}"/>
          </ac:spMkLst>
        </pc:spChg>
        <pc:spChg chg="mod">
          <ac:chgData name="Sourabh Budhiraja" userId="349627261ff1e53f" providerId="LiveId" clId="{207406D6-544A-4989-82D7-BD910C9297A6}" dt="2024-01-06T18:38:38.620" v="297" actId="27636"/>
          <ac:spMkLst>
            <pc:docMk/>
            <pc:sldMk cId="938520142" sldId="1151"/>
            <ac:spMk id="3" creationId="{555D4F4A-6890-BC05-803D-D4D74EAA1567}"/>
          </ac:spMkLst>
        </pc:spChg>
      </pc:sldChg>
      <pc:sldChg chg="modSp mod">
        <pc:chgData name="Sourabh Budhiraja" userId="349627261ff1e53f" providerId="LiveId" clId="{207406D6-544A-4989-82D7-BD910C9297A6}" dt="2024-01-06T18:39:19.642" v="302" actId="14100"/>
        <pc:sldMkLst>
          <pc:docMk/>
          <pc:sldMk cId="760652907" sldId="1152"/>
        </pc:sldMkLst>
        <pc:spChg chg="mod">
          <ac:chgData name="Sourabh Budhiraja" userId="349627261ff1e53f" providerId="LiveId" clId="{207406D6-544A-4989-82D7-BD910C9297A6}" dt="2023-12-26T17:51:31.595" v="57" actId="2711"/>
          <ac:spMkLst>
            <pc:docMk/>
            <pc:sldMk cId="760652907" sldId="1152"/>
            <ac:spMk id="2" creationId="{4B0CCC43-1BCB-5E9F-72D2-BB2578D4A192}"/>
          </ac:spMkLst>
        </pc:spChg>
        <pc:spChg chg="mod">
          <ac:chgData name="Sourabh Budhiraja" userId="349627261ff1e53f" providerId="LiveId" clId="{207406D6-544A-4989-82D7-BD910C9297A6}" dt="2024-01-06T18:39:19.642" v="302" actId="14100"/>
          <ac:spMkLst>
            <pc:docMk/>
            <pc:sldMk cId="760652907" sldId="1152"/>
            <ac:spMk id="3" creationId="{555D4F4A-6890-BC05-803D-D4D74EAA1567}"/>
          </ac:spMkLst>
        </pc:spChg>
      </pc:sldChg>
      <pc:sldChg chg="modSp mod">
        <pc:chgData name="Sourabh Budhiraja" userId="349627261ff1e53f" providerId="LiveId" clId="{207406D6-544A-4989-82D7-BD910C9297A6}" dt="2024-01-06T18:33:58.796" v="273" actId="12"/>
        <pc:sldMkLst>
          <pc:docMk/>
          <pc:sldMk cId="930846788" sldId="1153"/>
        </pc:sldMkLst>
        <pc:spChg chg="mod">
          <ac:chgData name="Sourabh Budhiraja" userId="349627261ff1e53f" providerId="LiveId" clId="{207406D6-544A-4989-82D7-BD910C9297A6}" dt="2023-12-26T17:52:56.942" v="64" actId="2711"/>
          <ac:spMkLst>
            <pc:docMk/>
            <pc:sldMk cId="930846788" sldId="1153"/>
            <ac:spMk id="2" creationId="{4B0CCC43-1BCB-5E9F-72D2-BB2578D4A192}"/>
          </ac:spMkLst>
        </pc:spChg>
        <pc:spChg chg="mod">
          <ac:chgData name="Sourabh Budhiraja" userId="349627261ff1e53f" providerId="LiveId" clId="{207406D6-544A-4989-82D7-BD910C9297A6}" dt="2024-01-06T18:33:58.796" v="273" actId="12"/>
          <ac:spMkLst>
            <pc:docMk/>
            <pc:sldMk cId="930846788" sldId="1153"/>
            <ac:spMk id="3" creationId="{555D4F4A-6890-BC05-803D-D4D74EAA1567}"/>
          </ac:spMkLst>
        </pc:spChg>
      </pc:sldChg>
      <pc:sldChg chg="modSp mod">
        <pc:chgData name="Sourabh Budhiraja" userId="349627261ff1e53f" providerId="LiveId" clId="{207406D6-544A-4989-82D7-BD910C9297A6}" dt="2024-01-06T18:34:15.389" v="274" actId="12"/>
        <pc:sldMkLst>
          <pc:docMk/>
          <pc:sldMk cId="3443008122" sldId="1154"/>
        </pc:sldMkLst>
        <pc:spChg chg="mod">
          <ac:chgData name="Sourabh Budhiraja" userId="349627261ff1e53f" providerId="LiveId" clId="{207406D6-544A-4989-82D7-BD910C9297A6}" dt="2023-12-26T17:53:57.319" v="67" actId="255"/>
          <ac:spMkLst>
            <pc:docMk/>
            <pc:sldMk cId="3443008122" sldId="1154"/>
            <ac:spMk id="2" creationId="{4B0CCC43-1BCB-5E9F-72D2-BB2578D4A192}"/>
          </ac:spMkLst>
        </pc:spChg>
        <pc:spChg chg="mod">
          <ac:chgData name="Sourabh Budhiraja" userId="349627261ff1e53f" providerId="LiveId" clId="{207406D6-544A-4989-82D7-BD910C9297A6}" dt="2024-01-06T18:34:15.389" v="274" actId="12"/>
          <ac:spMkLst>
            <pc:docMk/>
            <pc:sldMk cId="3443008122" sldId="1154"/>
            <ac:spMk id="3" creationId="{555D4F4A-6890-BC05-803D-D4D74EAA1567}"/>
          </ac:spMkLst>
        </pc:spChg>
      </pc:sldChg>
      <pc:sldChg chg="modSp mod">
        <pc:chgData name="Sourabh Budhiraja" userId="349627261ff1e53f" providerId="LiveId" clId="{207406D6-544A-4989-82D7-BD910C9297A6}" dt="2024-01-06T18:34:31.605" v="275" actId="12"/>
        <pc:sldMkLst>
          <pc:docMk/>
          <pc:sldMk cId="3428420219" sldId="1155"/>
        </pc:sldMkLst>
        <pc:spChg chg="mod">
          <ac:chgData name="Sourabh Budhiraja" userId="349627261ff1e53f" providerId="LiveId" clId="{207406D6-544A-4989-82D7-BD910C9297A6}" dt="2023-12-26T17:55:27.909" v="74" actId="255"/>
          <ac:spMkLst>
            <pc:docMk/>
            <pc:sldMk cId="3428420219" sldId="1155"/>
            <ac:spMk id="2" creationId="{4B0CCC43-1BCB-5E9F-72D2-BB2578D4A192}"/>
          </ac:spMkLst>
        </pc:spChg>
        <pc:spChg chg="mod">
          <ac:chgData name="Sourabh Budhiraja" userId="349627261ff1e53f" providerId="LiveId" clId="{207406D6-544A-4989-82D7-BD910C9297A6}" dt="2024-01-06T18:34:31.605" v="275" actId="12"/>
          <ac:spMkLst>
            <pc:docMk/>
            <pc:sldMk cId="3428420219" sldId="1155"/>
            <ac:spMk id="3" creationId="{555D4F4A-6890-BC05-803D-D4D74EAA1567}"/>
          </ac:spMkLst>
        </pc:spChg>
      </pc:sldChg>
      <pc:sldChg chg="modSp mod">
        <pc:chgData name="Sourabh Budhiraja" userId="349627261ff1e53f" providerId="LiveId" clId="{207406D6-544A-4989-82D7-BD910C9297A6}" dt="2024-01-06T18:34:45.839" v="276" actId="12"/>
        <pc:sldMkLst>
          <pc:docMk/>
          <pc:sldMk cId="3697113337" sldId="1156"/>
        </pc:sldMkLst>
        <pc:spChg chg="mod">
          <ac:chgData name="Sourabh Budhiraja" userId="349627261ff1e53f" providerId="LiveId" clId="{207406D6-544A-4989-82D7-BD910C9297A6}" dt="2023-12-26T17:56:00.710" v="77" actId="2711"/>
          <ac:spMkLst>
            <pc:docMk/>
            <pc:sldMk cId="3697113337" sldId="1156"/>
            <ac:spMk id="2" creationId="{4B0CCC43-1BCB-5E9F-72D2-BB2578D4A192}"/>
          </ac:spMkLst>
        </pc:spChg>
        <pc:spChg chg="mod">
          <ac:chgData name="Sourabh Budhiraja" userId="349627261ff1e53f" providerId="LiveId" clId="{207406D6-544A-4989-82D7-BD910C9297A6}" dt="2024-01-06T18:34:45.839" v="276" actId="12"/>
          <ac:spMkLst>
            <pc:docMk/>
            <pc:sldMk cId="3697113337" sldId="1156"/>
            <ac:spMk id="3" creationId="{555D4F4A-6890-BC05-803D-D4D74EAA1567}"/>
          </ac:spMkLst>
        </pc:spChg>
      </pc:sldChg>
      <pc:sldChg chg="modSp mod">
        <pc:chgData name="Sourabh Budhiraja" userId="349627261ff1e53f" providerId="LiveId" clId="{207406D6-544A-4989-82D7-BD910C9297A6}" dt="2024-01-06T18:39:39.490" v="304" actId="12"/>
        <pc:sldMkLst>
          <pc:docMk/>
          <pc:sldMk cId="2718277025" sldId="1157"/>
        </pc:sldMkLst>
        <pc:spChg chg="mod">
          <ac:chgData name="Sourabh Budhiraja" userId="349627261ff1e53f" providerId="LiveId" clId="{207406D6-544A-4989-82D7-BD910C9297A6}" dt="2023-12-26T17:56:37.404" v="81" actId="2711"/>
          <ac:spMkLst>
            <pc:docMk/>
            <pc:sldMk cId="2718277025" sldId="1157"/>
            <ac:spMk id="2" creationId="{4B0CCC43-1BCB-5E9F-72D2-BB2578D4A192}"/>
          </ac:spMkLst>
        </pc:spChg>
        <pc:spChg chg="mod">
          <ac:chgData name="Sourabh Budhiraja" userId="349627261ff1e53f" providerId="LiveId" clId="{207406D6-544A-4989-82D7-BD910C9297A6}" dt="2024-01-06T18:39:39.490" v="304" actId="12"/>
          <ac:spMkLst>
            <pc:docMk/>
            <pc:sldMk cId="2718277025" sldId="1157"/>
            <ac:spMk id="3" creationId="{555D4F4A-6890-BC05-803D-D4D74EAA1567}"/>
          </ac:spMkLst>
        </pc:spChg>
      </pc:sldChg>
      <pc:sldChg chg="modSp mod">
        <pc:chgData name="Sourabh Budhiraja" userId="349627261ff1e53f" providerId="LiveId" clId="{207406D6-544A-4989-82D7-BD910C9297A6}" dt="2024-01-06T18:39:54.691" v="305" actId="12"/>
        <pc:sldMkLst>
          <pc:docMk/>
          <pc:sldMk cId="2193612899" sldId="1158"/>
        </pc:sldMkLst>
        <pc:spChg chg="mod">
          <ac:chgData name="Sourabh Budhiraja" userId="349627261ff1e53f" providerId="LiveId" clId="{207406D6-544A-4989-82D7-BD910C9297A6}" dt="2023-12-26T17:57:21.300" v="84" actId="2711"/>
          <ac:spMkLst>
            <pc:docMk/>
            <pc:sldMk cId="2193612899" sldId="1158"/>
            <ac:spMk id="2" creationId="{4B0CCC43-1BCB-5E9F-72D2-BB2578D4A192}"/>
          </ac:spMkLst>
        </pc:spChg>
        <pc:spChg chg="mod">
          <ac:chgData name="Sourabh Budhiraja" userId="349627261ff1e53f" providerId="LiveId" clId="{207406D6-544A-4989-82D7-BD910C9297A6}" dt="2024-01-06T18:39:54.691" v="305" actId="12"/>
          <ac:spMkLst>
            <pc:docMk/>
            <pc:sldMk cId="2193612899" sldId="1158"/>
            <ac:spMk id="3" creationId="{555D4F4A-6890-BC05-803D-D4D74EAA1567}"/>
          </ac:spMkLst>
        </pc:spChg>
      </pc:sldChg>
      <pc:sldChg chg="modSp mod">
        <pc:chgData name="Sourabh Budhiraja" userId="349627261ff1e53f" providerId="LiveId" clId="{207406D6-544A-4989-82D7-BD910C9297A6}" dt="2024-01-06T18:40:07.907" v="306" actId="12"/>
        <pc:sldMkLst>
          <pc:docMk/>
          <pc:sldMk cId="155036173" sldId="1159"/>
        </pc:sldMkLst>
        <pc:spChg chg="mod">
          <ac:chgData name="Sourabh Budhiraja" userId="349627261ff1e53f" providerId="LiveId" clId="{207406D6-544A-4989-82D7-BD910C9297A6}" dt="2023-12-26T17:58:08.232" v="86" actId="2711"/>
          <ac:spMkLst>
            <pc:docMk/>
            <pc:sldMk cId="155036173" sldId="1159"/>
            <ac:spMk id="2" creationId="{4B0CCC43-1BCB-5E9F-72D2-BB2578D4A192}"/>
          </ac:spMkLst>
        </pc:spChg>
        <pc:spChg chg="mod">
          <ac:chgData name="Sourabh Budhiraja" userId="349627261ff1e53f" providerId="LiveId" clId="{207406D6-544A-4989-82D7-BD910C9297A6}" dt="2024-01-06T18:40:07.907" v="306" actId="12"/>
          <ac:spMkLst>
            <pc:docMk/>
            <pc:sldMk cId="155036173" sldId="1159"/>
            <ac:spMk id="3" creationId="{555D4F4A-6890-BC05-803D-D4D74EAA1567}"/>
          </ac:spMkLst>
        </pc:spChg>
      </pc:sldChg>
      <pc:sldChg chg="modSp mod">
        <pc:chgData name="Sourabh Budhiraja" userId="349627261ff1e53f" providerId="LiveId" clId="{207406D6-544A-4989-82D7-BD910C9297A6}" dt="2024-01-06T18:40:20.798" v="307" actId="12"/>
        <pc:sldMkLst>
          <pc:docMk/>
          <pc:sldMk cId="734543608" sldId="1160"/>
        </pc:sldMkLst>
        <pc:spChg chg="mod">
          <ac:chgData name="Sourabh Budhiraja" userId="349627261ff1e53f" providerId="LiveId" clId="{207406D6-544A-4989-82D7-BD910C9297A6}" dt="2023-12-26T17:58:38.320" v="89" actId="2711"/>
          <ac:spMkLst>
            <pc:docMk/>
            <pc:sldMk cId="734543608" sldId="1160"/>
            <ac:spMk id="2" creationId="{4B0CCC43-1BCB-5E9F-72D2-BB2578D4A192}"/>
          </ac:spMkLst>
        </pc:spChg>
        <pc:spChg chg="mod">
          <ac:chgData name="Sourabh Budhiraja" userId="349627261ff1e53f" providerId="LiveId" clId="{207406D6-544A-4989-82D7-BD910C9297A6}" dt="2024-01-06T18:40:20.798" v="307" actId="12"/>
          <ac:spMkLst>
            <pc:docMk/>
            <pc:sldMk cId="734543608" sldId="1160"/>
            <ac:spMk id="3" creationId="{555D4F4A-6890-BC05-803D-D4D74EAA1567}"/>
          </ac:spMkLst>
        </pc:spChg>
      </pc:sldChg>
      <pc:sldChg chg="modSp mod">
        <pc:chgData name="Sourabh Budhiraja" userId="349627261ff1e53f" providerId="LiveId" clId="{207406D6-544A-4989-82D7-BD910C9297A6}" dt="2024-01-06T18:40:34.887" v="322" actId="20577"/>
        <pc:sldMkLst>
          <pc:docMk/>
          <pc:sldMk cId="402921885" sldId="1161"/>
        </pc:sldMkLst>
        <pc:spChg chg="mod">
          <ac:chgData name="Sourabh Budhiraja" userId="349627261ff1e53f" providerId="LiveId" clId="{207406D6-544A-4989-82D7-BD910C9297A6}" dt="2024-01-06T18:40:34.887" v="322" actId="20577"/>
          <ac:spMkLst>
            <pc:docMk/>
            <pc:sldMk cId="402921885" sldId="1161"/>
            <ac:spMk id="2" creationId="{4B0CCC43-1BCB-5E9F-72D2-BB2578D4A192}"/>
          </ac:spMkLst>
        </pc:spChg>
        <pc:spChg chg="mod">
          <ac:chgData name="Sourabh Budhiraja" userId="349627261ff1e53f" providerId="LiveId" clId="{207406D6-544A-4989-82D7-BD910C9297A6}" dt="2024-01-06T18:40:29.937" v="308" actId="12"/>
          <ac:spMkLst>
            <pc:docMk/>
            <pc:sldMk cId="402921885" sldId="1161"/>
            <ac:spMk id="3" creationId="{555D4F4A-6890-BC05-803D-D4D74EAA1567}"/>
          </ac:spMkLst>
        </pc:spChg>
      </pc:sldChg>
      <pc:sldChg chg="modSp mod">
        <pc:chgData name="Sourabh Budhiraja" userId="349627261ff1e53f" providerId="LiveId" clId="{207406D6-544A-4989-82D7-BD910C9297A6}" dt="2023-12-21T16:27:37.369" v="2" actId="6549"/>
        <pc:sldMkLst>
          <pc:docMk/>
          <pc:sldMk cId="4038875467" sldId="1162"/>
        </pc:sldMkLst>
        <pc:spChg chg="mod">
          <ac:chgData name="Sourabh Budhiraja" userId="349627261ff1e53f" providerId="LiveId" clId="{207406D6-544A-4989-82D7-BD910C9297A6}" dt="2023-12-21T16:27:37.369" v="2" actId="6549"/>
          <ac:spMkLst>
            <pc:docMk/>
            <pc:sldMk cId="4038875467" sldId="1162"/>
            <ac:spMk id="3" creationId="{2429C1C9-571A-41C5-AF2B-1FE61DD740D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607B-2B58-CBB4-B109-6FB8C2D6A0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3F91F6-B4CA-716F-030B-1901B0F2E0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46351C-F319-41C4-B834-5D5D7B728FC5}"/>
              </a:ext>
            </a:extLst>
          </p:cNvPr>
          <p:cNvSpPr>
            <a:spLocks noGrp="1"/>
          </p:cNvSpPr>
          <p:nvPr>
            <p:ph type="dt" sz="half" idx="10"/>
          </p:nvPr>
        </p:nvSpPr>
        <p:spPr/>
        <p:txBody>
          <a:bodyPr/>
          <a:lstStyle/>
          <a:p>
            <a:fld id="{9F7C1AD6-6D04-44D5-85AF-08744B52F9CA}" type="datetimeFigureOut">
              <a:rPr lang="en-IN" smtClean="0"/>
              <a:t>06-01-2024</a:t>
            </a:fld>
            <a:endParaRPr lang="en-IN"/>
          </a:p>
        </p:txBody>
      </p:sp>
      <p:sp>
        <p:nvSpPr>
          <p:cNvPr id="5" name="Footer Placeholder 4">
            <a:extLst>
              <a:ext uri="{FF2B5EF4-FFF2-40B4-BE49-F238E27FC236}">
                <a16:creationId xmlns:a16="http://schemas.microsoft.com/office/drawing/2014/main" id="{7E84524C-5F4A-C6C2-EEB9-4D3E4166B9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BC3EA0-0657-3551-CE1D-3943AFF7C41E}"/>
              </a:ext>
            </a:extLst>
          </p:cNvPr>
          <p:cNvSpPr>
            <a:spLocks noGrp="1"/>
          </p:cNvSpPr>
          <p:nvPr>
            <p:ph type="sldNum" sz="quarter" idx="12"/>
          </p:nvPr>
        </p:nvSpPr>
        <p:spPr/>
        <p:txBody>
          <a:bodyPr/>
          <a:lstStyle/>
          <a:p>
            <a:fld id="{F49681E2-6AA9-443A-A223-69B98EB8659D}" type="slidenum">
              <a:rPr lang="en-IN" smtClean="0"/>
              <a:t>‹#›</a:t>
            </a:fld>
            <a:endParaRPr lang="en-IN"/>
          </a:p>
        </p:txBody>
      </p:sp>
    </p:spTree>
    <p:extLst>
      <p:ext uri="{BB962C8B-B14F-4D97-AF65-F5344CB8AC3E}">
        <p14:creationId xmlns:p14="http://schemas.microsoft.com/office/powerpoint/2010/main" val="3554522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948D8-AC1A-E145-C1BE-A685A736D3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01C563-5048-5EE2-A608-9BB709AEC7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3E3576-9358-78CD-267A-01CA79A58F2F}"/>
              </a:ext>
            </a:extLst>
          </p:cNvPr>
          <p:cNvSpPr>
            <a:spLocks noGrp="1"/>
          </p:cNvSpPr>
          <p:nvPr>
            <p:ph type="dt" sz="half" idx="10"/>
          </p:nvPr>
        </p:nvSpPr>
        <p:spPr/>
        <p:txBody>
          <a:bodyPr/>
          <a:lstStyle/>
          <a:p>
            <a:fld id="{9F7C1AD6-6D04-44D5-85AF-08744B52F9CA}" type="datetimeFigureOut">
              <a:rPr lang="en-IN" smtClean="0"/>
              <a:t>06-01-2024</a:t>
            </a:fld>
            <a:endParaRPr lang="en-IN"/>
          </a:p>
        </p:txBody>
      </p:sp>
      <p:sp>
        <p:nvSpPr>
          <p:cNvPr id="5" name="Footer Placeholder 4">
            <a:extLst>
              <a:ext uri="{FF2B5EF4-FFF2-40B4-BE49-F238E27FC236}">
                <a16:creationId xmlns:a16="http://schemas.microsoft.com/office/drawing/2014/main" id="{6B22D14F-13E9-359F-DBD2-A710329B57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806701-6B8E-8E0B-42E3-BB5FACC546D1}"/>
              </a:ext>
            </a:extLst>
          </p:cNvPr>
          <p:cNvSpPr>
            <a:spLocks noGrp="1"/>
          </p:cNvSpPr>
          <p:nvPr>
            <p:ph type="sldNum" sz="quarter" idx="12"/>
          </p:nvPr>
        </p:nvSpPr>
        <p:spPr/>
        <p:txBody>
          <a:bodyPr/>
          <a:lstStyle/>
          <a:p>
            <a:fld id="{F49681E2-6AA9-443A-A223-69B98EB8659D}" type="slidenum">
              <a:rPr lang="en-IN" smtClean="0"/>
              <a:t>‹#›</a:t>
            </a:fld>
            <a:endParaRPr lang="en-IN"/>
          </a:p>
        </p:txBody>
      </p:sp>
    </p:spTree>
    <p:extLst>
      <p:ext uri="{BB962C8B-B14F-4D97-AF65-F5344CB8AC3E}">
        <p14:creationId xmlns:p14="http://schemas.microsoft.com/office/powerpoint/2010/main" val="1612710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BFEE64-628C-9319-B403-7C29B09B92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C5F0EB-D430-FC1A-6589-2DEAE29669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07697B-9190-B0A6-8683-07AB80658F30}"/>
              </a:ext>
            </a:extLst>
          </p:cNvPr>
          <p:cNvSpPr>
            <a:spLocks noGrp="1"/>
          </p:cNvSpPr>
          <p:nvPr>
            <p:ph type="dt" sz="half" idx="10"/>
          </p:nvPr>
        </p:nvSpPr>
        <p:spPr/>
        <p:txBody>
          <a:bodyPr/>
          <a:lstStyle/>
          <a:p>
            <a:fld id="{9F7C1AD6-6D04-44D5-85AF-08744B52F9CA}" type="datetimeFigureOut">
              <a:rPr lang="en-IN" smtClean="0"/>
              <a:t>06-01-2024</a:t>
            </a:fld>
            <a:endParaRPr lang="en-IN"/>
          </a:p>
        </p:txBody>
      </p:sp>
      <p:sp>
        <p:nvSpPr>
          <p:cNvPr id="5" name="Footer Placeholder 4">
            <a:extLst>
              <a:ext uri="{FF2B5EF4-FFF2-40B4-BE49-F238E27FC236}">
                <a16:creationId xmlns:a16="http://schemas.microsoft.com/office/drawing/2014/main" id="{6A5E57A9-229B-66AA-6402-8BB2BC6D43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7828CC-250C-CE8A-10DC-71414DE150F5}"/>
              </a:ext>
            </a:extLst>
          </p:cNvPr>
          <p:cNvSpPr>
            <a:spLocks noGrp="1"/>
          </p:cNvSpPr>
          <p:nvPr>
            <p:ph type="sldNum" sz="quarter" idx="12"/>
          </p:nvPr>
        </p:nvSpPr>
        <p:spPr/>
        <p:txBody>
          <a:bodyPr/>
          <a:lstStyle/>
          <a:p>
            <a:fld id="{F49681E2-6AA9-443A-A223-69B98EB8659D}" type="slidenum">
              <a:rPr lang="en-IN" smtClean="0"/>
              <a:t>‹#›</a:t>
            </a:fld>
            <a:endParaRPr lang="en-IN"/>
          </a:p>
        </p:txBody>
      </p:sp>
    </p:spTree>
    <p:extLst>
      <p:ext uri="{BB962C8B-B14F-4D97-AF65-F5344CB8AC3E}">
        <p14:creationId xmlns:p14="http://schemas.microsoft.com/office/powerpoint/2010/main" val="287053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2387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400" rtl="0" eaLnBrk="1" latinLnBrk="0" hangingPunct="1">
              <a:lnSpc>
                <a:spcPct val="90000"/>
              </a:lnSpc>
              <a:spcBef>
                <a:spcPct val="0"/>
              </a:spcBef>
              <a:buNone/>
              <a:defRPr lang="en-US" sz="4400" b="1" kern="1200" dirty="0">
                <a:solidFill>
                  <a:srgbClr val="C00000"/>
                </a:solidFill>
                <a:latin typeface="Times New Roman" pitchFamily="18" charset="0"/>
                <a:ea typeface="+mj-ea"/>
                <a:cs typeface="Times New Roman" pitchFamily="18"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906593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358761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200146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925476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5468312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6081036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550676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A738-1646-2E57-2E08-AB865F5FBF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EBD89B-A6AE-8E6A-78ED-257E37BCBF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720C56-2465-3329-4051-CF903F541DEF}"/>
              </a:ext>
            </a:extLst>
          </p:cNvPr>
          <p:cNvSpPr>
            <a:spLocks noGrp="1"/>
          </p:cNvSpPr>
          <p:nvPr>
            <p:ph type="dt" sz="half" idx="10"/>
          </p:nvPr>
        </p:nvSpPr>
        <p:spPr/>
        <p:txBody>
          <a:bodyPr/>
          <a:lstStyle/>
          <a:p>
            <a:fld id="{9F7C1AD6-6D04-44D5-85AF-08744B52F9CA}" type="datetimeFigureOut">
              <a:rPr lang="en-IN" smtClean="0"/>
              <a:t>06-01-2024</a:t>
            </a:fld>
            <a:endParaRPr lang="en-IN"/>
          </a:p>
        </p:txBody>
      </p:sp>
      <p:sp>
        <p:nvSpPr>
          <p:cNvPr id="5" name="Footer Placeholder 4">
            <a:extLst>
              <a:ext uri="{FF2B5EF4-FFF2-40B4-BE49-F238E27FC236}">
                <a16:creationId xmlns:a16="http://schemas.microsoft.com/office/drawing/2014/main" id="{AC137C24-6132-33E9-6F76-70632AE2A6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A9732B-5694-D76E-2E1B-F24CB7E2E262}"/>
              </a:ext>
            </a:extLst>
          </p:cNvPr>
          <p:cNvSpPr>
            <a:spLocks noGrp="1"/>
          </p:cNvSpPr>
          <p:nvPr>
            <p:ph type="sldNum" sz="quarter" idx="12"/>
          </p:nvPr>
        </p:nvSpPr>
        <p:spPr/>
        <p:txBody>
          <a:bodyPr/>
          <a:lstStyle/>
          <a:p>
            <a:fld id="{F49681E2-6AA9-443A-A223-69B98EB8659D}" type="slidenum">
              <a:rPr lang="en-IN" smtClean="0"/>
              <a:t>‹#›</a:t>
            </a:fld>
            <a:endParaRPr lang="en-IN"/>
          </a:p>
        </p:txBody>
      </p:sp>
    </p:spTree>
    <p:extLst>
      <p:ext uri="{BB962C8B-B14F-4D97-AF65-F5344CB8AC3E}">
        <p14:creationId xmlns:p14="http://schemas.microsoft.com/office/powerpoint/2010/main" val="4126822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332566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722021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22450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050591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1/6/2024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7886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74F0E-EB06-6412-0AD5-001A51F4B8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E57EAF-1A48-5A89-AF3C-980E94E820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852B16-5A77-3613-4300-D00DC369ED2E}"/>
              </a:ext>
            </a:extLst>
          </p:cNvPr>
          <p:cNvSpPr>
            <a:spLocks noGrp="1"/>
          </p:cNvSpPr>
          <p:nvPr>
            <p:ph type="dt" sz="half" idx="10"/>
          </p:nvPr>
        </p:nvSpPr>
        <p:spPr/>
        <p:txBody>
          <a:bodyPr/>
          <a:lstStyle/>
          <a:p>
            <a:fld id="{9F7C1AD6-6D04-44D5-85AF-08744B52F9CA}" type="datetimeFigureOut">
              <a:rPr lang="en-IN" smtClean="0"/>
              <a:t>06-01-2024</a:t>
            </a:fld>
            <a:endParaRPr lang="en-IN"/>
          </a:p>
        </p:txBody>
      </p:sp>
      <p:sp>
        <p:nvSpPr>
          <p:cNvPr id="5" name="Footer Placeholder 4">
            <a:extLst>
              <a:ext uri="{FF2B5EF4-FFF2-40B4-BE49-F238E27FC236}">
                <a16:creationId xmlns:a16="http://schemas.microsoft.com/office/drawing/2014/main" id="{EC00DF7D-CADB-14D8-FE33-3229D2448C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751B4D-7552-3369-5AC4-4FC4B9B89004}"/>
              </a:ext>
            </a:extLst>
          </p:cNvPr>
          <p:cNvSpPr>
            <a:spLocks noGrp="1"/>
          </p:cNvSpPr>
          <p:nvPr>
            <p:ph type="sldNum" sz="quarter" idx="12"/>
          </p:nvPr>
        </p:nvSpPr>
        <p:spPr/>
        <p:txBody>
          <a:bodyPr/>
          <a:lstStyle/>
          <a:p>
            <a:fld id="{F49681E2-6AA9-443A-A223-69B98EB8659D}" type="slidenum">
              <a:rPr lang="en-IN" smtClean="0"/>
              <a:t>‹#›</a:t>
            </a:fld>
            <a:endParaRPr lang="en-IN"/>
          </a:p>
        </p:txBody>
      </p:sp>
    </p:spTree>
    <p:extLst>
      <p:ext uri="{BB962C8B-B14F-4D97-AF65-F5344CB8AC3E}">
        <p14:creationId xmlns:p14="http://schemas.microsoft.com/office/powerpoint/2010/main" val="3904804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37BAD-37E9-5D88-31F1-67C9F34538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55575C-F8FD-C833-85FD-55B4162B6F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85624F-D930-AA8F-C761-B48C89A45F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1524B3-17CA-B07A-2130-37382DBFB7ED}"/>
              </a:ext>
            </a:extLst>
          </p:cNvPr>
          <p:cNvSpPr>
            <a:spLocks noGrp="1"/>
          </p:cNvSpPr>
          <p:nvPr>
            <p:ph type="dt" sz="half" idx="10"/>
          </p:nvPr>
        </p:nvSpPr>
        <p:spPr/>
        <p:txBody>
          <a:bodyPr/>
          <a:lstStyle/>
          <a:p>
            <a:fld id="{9F7C1AD6-6D04-44D5-85AF-08744B52F9CA}" type="datetimeFigureOut">
              <a:rPr lang="en-IN" smtClean="0"/>
              <a:t>06-01-2024</a:t>
            </a:fld>
            <a:endParaRPr lang="en-IN"/>
          </a:p>
        </p:txBody>
      </p:sp>
      <p:sp>
        <p:nvSpPr>
          <p:cNvPr id="6" name="Footer Placeholder 5">
            <a:extLst>
              <a:ext uri="{FF2B5EF4-FFF2-40B4-BE49-F238E27FC236}">
                <a16:creationId xmlns:a16="http://schemas.microsoft.com/office/drawing/2014/main" id="{A3F499FA-3281-EBB3-24E1-AFA452CA41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4A4550-B34F-055E-A873-365EDCA53B5D}"/>
              </a:ext>
            </a:extLst>
          </p:cNvPr>
          <p:cNvSpPr>
            <a:spLocks noGrp="1"/>
          </p:cNvSpPr>
          <p:nvPr>
            <p:ph type="sldNum" sz="quarter" idx="12"/>
          </p:nvPr>
        </p:nvSpPr>
        <p:spPr/>
        <p:txBody>
          <a:bodyPr/>
          <a:lstStyle/>
          <a:p>
            <a:fld id="{F49681E2-6AA9-443A-A223-69B98EB8659D}" type="slidenum">
              <a:rPr lang="en-IN" smtClean="0"/>
              <a:t>‹#›</a:t>
            </a:fld>
            <a:endParaRPr lang="en-IN"/>
          </a:p>
        </p:txBody>
      </p:sp>
    </p:spTree>
    <p:extLst>
      <p:ext uri="{BB962C8B-B14F-4D97-AF65-F5344CB8AC3E}">
        <p14:creationId xmlns:p14="http://schemas.microsoft.com/office/powerpoint/2010/main" val="151031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57BB5-0435-0CE3-D7B3-864D0DBD6D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C43593-0949-008D-F921-DF8E82539D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A6AC6D-EDBA-2529-7864-DC1ABE6F18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7467C8F-F15F-7608-F8CE-26806A86ED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188B12-15CA-B385-8C94-0C93598A5B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39C1B86-81F8-0180-587C-220F402124C3}"/>
              </a:ext>
            </a:extLst>
          </p:cNvPr>
          <p:cNvSpPr>
            <a:spLocks noGrp="1"/>
          </p:cNvSpPr>
          <p:nvPr>
            <p:ph type="dt" sz="half" idx="10"/>
          </p:nvPr>
        </p:nvSpPr>
        <p:spPr/>
        <p:txBody>
          <a:bodyPr/>
          <a:lstStyle/>
          <a:p>
            <a:fld id="{9F7C1AD6-6D04-44D5-85AF-08744B52F9CA}" type="datetimeFigureOut">
              <a:rPr lang="en-IN" smtClean="0"/>
              <a:t>06-01-2024</a:t>
            </a:fld>
            <a:endParaRPr lang="en-IN"/>
          </a:p>
        </p:txBody>
      </p:sp>
      <p:sp>
        <p:nvSpPr>
          <p:cNvPr id="8" name="Footer Placeholder 7">
            <a:extLst>
              <a:ext uri="{FF2B5EF4-FFF2-40B4-BE49-F238E27FC236}">
                <a16:creationId xmlns:a16="http://schemas.microsoft.com/office/drawing/2014/main" id="{E5893B0E-8D65-F6DB-B6DE-CC07198937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4D1E3D8-3450-72B1-A230-C192985CB184}"/>
              </a:ext>
            </a:extLst>
          </p:cNvPr>
          <p:cNvSpPr>
            <a:spLocks noGrp="1"/>
          </p:cNvSpPr>
          <p:nvPr>
            <p:ph type="sldNum" sz="quarter" idx="12"/>
          </p:nvPr>
        </p:nvSpPr>
        <p:spPr/>
        <p:txBody>
          <a:bodyPr/>
          <a:lstStyle/>
          <a:p>
            <a:fld id="{F49681E2-6AA9-443A-A223-69B98EB8659D}" type="slidenum">
              <a:rPr lang="en-IN" smtClean="0"/>
              <a:t>‹#›</a:t>
            </a:fld>
            <a:endParaRPr lang="en-IN"/>
          </a:p>
        </p:txBody>
      </p:sp>
    </p:spTree>
    <p:extLst>
      <p:ext uri="{BB962C8B-B14F-4D97-AF65-F5344CB8AC3E}">
        <p14:creationId xmlns:p14="http://schemas.microsoft.com/office/powerpoint/2010/main" val="1412524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D963F-587E-1DCA-B5ED-C20F10AF40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CDB0CAF-7959-BD00-D886-EB8B7A8EB970}"/>
              </a:ext>
            </a:extLst>
          </p:cNvPr>
          <p:cNvSpPr>
            <a:spLocks noGrp="1"/>
          </p:cNvSpPr>
          <p:nvPr>
            <p:ph type="dt" sz="half" idx="10"/>
          </p:nvPr>
        </p:nvSpPr>
        <p:spPr/>
        <p:txBody>
          <a:bodyPr/>
          <a:lstStyle/>
          <a:p>
            <a:fld id="{9F7C1AD6-6D04-44D5-85AF-08744B52F9CA}" type="datetimeFigureOut">
              <a:rPr lang="en-IN" smtClean="0"/>
              <a:t>06-01-2024</a:t>
            </a:fld>
            <a:endParaRPr lang="en-IN"/>
          </a:p>
        </p:txBody>
      </p:sp>
      <p:sp>
        <p:nvSpPr>
          <p:cNvPr id="4" name="Footer Placeholder 3">
            <a:extLst>
              <a:ext uri="{FF2B5EF4-FFF2-40B4-BE49-F238E27FC236}">
                <a16:creationId xmlns:a16="http://schemas.microsoft.com/office/drawing/2014/main" id="{23EFB2D6-48D8-6D4C-14FF-F8BF8EDF247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CF06E3-49A9-3014-BB82-12F23B12E8B3}"/>
              </a:ext>
            </a:extLst>
          </p:cNvPr>
          <p:cNvSpPr>
            <a:spLocks noGrp="1"/>
          </p:cNvSpPr>
          <p:nvPr>
            <p:ph type="sldNum" sz="quarter" idx="12"/>
          </p:nvPr>
        </p:nvSpPr>
        <p:spPr/>
        <p:txBody>
          <a:bodyPr/>
          <a:lstStyle/>
          <a:p>
            <a:fld id="{F49681E2-6AA9-443A-A223-69B98EB8659D}" type="slidenum">
              <a:rPr lang="en-IN" smtClean="0"/>
              <a:t>‹#›</a:t>
            </a:fld>
            <a:endParaRPr lang="en-IN"/>
          </a:p>
        </p:txBody>
      </p:sp>
    </p:spTree>
    <p:extLst>
      <p:ext uri="{BB962C8B-B14F-4D97-AF65-F5344CB8AC3E}">
        <p14:creationId xmlns:p14="http://schemas.microsoft.com/office/powerpoint/2010/main" val="506556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645132-98F9-6D4E-5C8B-48C17B868BE2}"/>
              </a:ext>
            </a:extLst>
          </p:cNvPr>
          <p:cNvSpPr>
            <a:spLocks noGrp="1"/>
          </p:cNvSpPr>
          <p:nvPr>
            <p:ph type="dt" sz="half" idx="10"/>
          </p:nvPr>
        </p:nvSpPr>
        <p:spPr/>
        <p:txBody>
          <a:bodyPr/>
          <a:lstStyle/>
          <a:p>
            <a:fld id="{9F7C1AD6-6D04-44D5-85AF-08744B52F9CA}" type="datetimeFigureOut">
              <a:rPr lang="en-IN" smtClean="0"/>
              <a:t>06-01-2024</a:t>
            </a:fld>
            <a:endParaRPr lang="en-IN"/>
          </a:p>
        </p:txBody>
      </p:sp>
      <p:sp>
        <p:nvSpPr>
          <p:cNvPr id="3" name="Footer Placeholder 2">
            <a:extLst>
              <a:ext uri="{FF2B5EF4-FFF2-40B4-BE49-F238E27FC236}">
                <a16:creationId xmlns:a16="http://schemas.microsoft.com/office/drawing/2014/main" id="{EDE454A1-EFAE-C6AC-1C12-74A73CFB229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314256-4C47-E51A-34C6-B3313134C136}"/>
              </a:ext>
            </a:extLst>
          </p:cNvPr>
          <p:cNvSpPr>
            <a:spLocks noGrp="1"/>
          </p:cNvSpPr>
          <p:nvPr>
            <p:ph type="sldNum" sz="quarter" idx="12"/>
          </p:nvPr>
        </p:nvSpPr>
        <p:spPr/>
        <p:txBody>
          <a:bodyPr/>
          <a:lstStyle/>
          <a:p>
            <a:fld id="{F49681E2-6AA9-443A-A223-69B98EB8659D}" type="slidenum">
              <a:rPr lang="en-IN" smtClean="0"/>
              <a:t>‹#›</a:t>
            </a:fld>
            <a:endParaRPr lang="en-IN"/>
          </a:p>
        </p:txBody>
      </p:sp>
    </p:spTree>
    <p:extLst>
      <p:ext uri="{BB962C8B-B14F-4D97-AF65-F5344CB8AC3E}">
        <p14:creationId xmlns:p14="http://schemas.microsoft.com/office/powerpoint/2010/main" val="414264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B5A7E-1A95-332D-EFE9-141E6FB2F7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A4E94B-446D-0F1A-CD60-89EABED7F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54942B-AB13-06F6-4E88-2B097617FF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110E5A-4CF8-5481-493C-B52A16E0A955}"/>
              </a:ext>
            </a:extLst>
          </p:cNvPr>
          <p:cNvSpPr>
            <a:spLocks noGrp="1"/>
          </p:cNvSpPr>
          <p:nvPr>
            <p:ph type="dt" sz="half" idx="10"/>
          </p:nvPr>
        </p:nvSpPr>
        <p:spPr/>
        <p:txBody>
          <a:bodyPr/>
          <a:lstStyle/>
          <a:p>
            <a:fld id="{9F7C1AD6-6D04-44D5-85AF-08744B52F9CA}" type="datetimeFigureOut">
              <a:rPr lang="en-IN" smtClean="0"/>
              <a:t>06-01-2024</a:t>
            </a:fld>
            <a:endParaRPr lang="en-IN"/>
          </a:p>
        </p:txBody>
      </p:sp>
      <p:sp>
        <p:nvSpPr>
          <p:cNvPr id="6" name="Footer Placeholder 5">
            <a:extLst>
              <a:ext uri="{FF2B5EF4-FFF2-40B4-BE49-F238E27FC236}">
                <a16:creationId xmlns:a16="http://schemas.microsoft.com/office/drawing/2014/main" id="{EB5403AC-8ADB-1D31-80FB-8222FF7CEC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56F0E0-06B8-19E5-D61D-ECB8AF89E687}"/>
              </a:ext>
            </a:extLst>
          </p:cNvPr>
          <p:cNvSpPr>
            <a:spLocks noGrp="1"/>
          </p:cNvSpPr>
          <p:nvPr>
            <p:ph type="sldNum" sz="quarter" idx="12"/>
          </p:nvPr>
        </p:nvSpPr>
        <p:spPr/>
        <p:txBody>
          <a:bodyPr/>
          <a:lstStyle/>
          <a:p>
            <a:fld id="{F49681E2-6AA9-443A-A223-69B98EB8659D}" type="slidenum">
              <a:rPr lang="en-IN" smtClean="0"/>
              <a:t>‹#›</a:t>
            </a:fld>
            <a:endParaRPr lang="en-IN"/>
          </a:p>
        </p:txBody>
      </p:sp>
    </p:spTree>
    <p:extLst>
      <p:ext uri="{BB962C8B-B14F-4D97-AF65-F5344CB8AC3E}">
        <p14:creationId xmlns:p14="http://schemas.microsoft.com/office/powerpoint/2010/main" val="1240220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519C-8814-174F-EE52-11EEF6B8EE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44F3F6-ED63-4734-B4AD-B663BE813E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99BF65-A7F0-2D1B-CBB5-612A0329F7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F94E1D-24FB-A2A5-8BE8-1325568FEFD8}"/>
              </a:ext>
            </a:extLst>
          </p:cNvPr>
          <p:cNvSpPr>
            <a:spLocks noGrp="1"/>
          </p:cNvSpPr>
          <p:nvPr>
            <p:ph type="dt" sz="half" idx="10"/>
          </p:nvPr>
        </p:nvSpPr>
        <p:spPr/>
        <p:txBody>
          <a:bodyPr/>
          <a:lstStyle/>
          <a:p>
            <a:fld id="{9F7C1AD6-6D04-44D5-85AF-08744B52F9CA}" type="datetimeFigureOut">
              <a:rPr lang="en-IN" smtClean="0"/>
              <a:t>06-01-2024</a:t>
            </a:fld>
            <a:endParaRPr lang="en-IN"/>
          </a:p>
        </p:txBody>
      </p:sp>
      <p:sp>
        <p:nvSpPr>
          <p:cNvPr id="6" name="Footer Placeholder 5">
            <a:extLst>
              <a:ext uri="{FF2B5EF4-FFF2-40B4-BE49-F238E27FC236}">
                <a16:creationId xmlns:a16="http://schemas.microsoft.com/office/drawing/2014/main" id="{08006362-E1C9-91DC-5118-2C870042C1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7AA673-407E-B9BB-DC42-A59FFB1F1E59}"/>
              </a:ext>
            </a:extLst>
          </p:cNvPr>
          <p:cNvSpPr>
            <a:spLocks noGrp="1"/>
          </p:cNvSpPr>
          <p:nvPr>
            <p:ph type="sldNum" sz="quarter" idx="12"/>
          </p:nvPr>
        </p:nvSpPr>
        <p:spPr/>
        <p:txBody>
          <a:bodyPr/>
          <a:lstStyle/>
          <a:p>
            <a:fld id="{F49681E2-6AA9-443A-A223-69B98EB8659D}" type="slidenum">
              <a:rPr lang="en-IN" smtClean="0"/>
              <a:t>‹#›</a:t>
            </a:fld>
            <a:endParaRPr lang="en-IN"/>
          </a:p>
        </p:txBody>
      </p:sp>
    </p:spTree>
    <p:extLst>
      <p:ext uri="{BB962C8B-B14F-4D97-AF65-F5344CB8AC3E}">
        <p14:creationId xmlns:p14="http://schemas.microsoft.com/office/powerpoint/2010/main" val="3330056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5F4004-93CE-C814-2B2D-03E3D2A6AA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A99E61-EF0D-17C3-90DB-EE94A79B2E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00A89D-0981-3B26-A719-71C6AE1F9C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7C1AD6-6D04-44D5-85AF-08744B52F9CA}" type="datetimeFigureOut">
              <a:rPr lang="en-IN" smtClean="0"/>
              <a:t>06-01-2024</a:t>
            </a:fld>
            <a:endParaRPr lang="en-IN"/>
          </a:p>
        </p:txBody>
      </p:sp>
      <p:sp>
        <p:nvSpPr>
          <p:cNvPr id="5" name="Footer Placeholder 4">
            <a:extLst>
              <a:ext uri="{FF2B5EF4-FFF2-40B4-BE49-F238E27FC236}">
                <a16:creationId xmlns:a16="http://schemas.microsoft.com/office/drawing/2014/main" id="{25814C75-E91A-7978-685F-76585E178B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C99C3E-CFD4-7CFE-9026-52B3967866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9681E2-6AA9-443A-A223-69B98EB8659D}" type="slidenum">
              <a:rPr lang="en-IN" smtClean="0"/>
              <a:t>‹#›</a:t>
            </a:fld>
            <a:endParaRPr lang="en-IN"/>
          </a:p>
        </p:txBody>
      </p:sp>
    </p:spTree>
    <p:extLst>
      <p:ext uri="{BB962C8B-B14F-4D97-AF65-F5344CB8AC3E}">
        <p14:creationId xmlns:p14="http://schemas.microsoft.com/office/powerpoint/2010/main" val="1422150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1518811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defTabSz="914400" rtl="0" eaLnBrk="1" latinLnBrk="0" hangingPunct="1">
        <a:lnSpc>
          <a:spcPct val="90000"/>
        </a:lnSpc>
        <a:spcBef>
          <a:spcPct val="0"/>
        </a:spcBef>
        <a:buNone/>
        <a:defRPr lang="en-US" sz="4400" b="1" kern="1200" dirty="0">
          <a:solidFill>
            <a:srgbClr val="C00000"/>
          </a:solidFill>
          <a:latin typeface="Times New Roman" pitchFamily="18" charset="0"/>
          <a:ea typeface="+mj-ea"/>
          <a:cs typeface="Times New Roman" pitchFamily="18" charset="0"/>
        </a:defRPr>
      </a:lvl1pPr>
    </p:titleStyle>
    <p:bodyStyle>
      <a:lvl1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1pPr>
      <a:lvl2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2pPr>
      <a:lvl3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3pPr>
      <a:lvl4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4pPr>
      <a:lvl5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ata-flair.training/blogs/advantages-and-disadvantages-of-machine-learning/" TargetMode="External"/><Relationship Id="rId7" Type="http://schemas.openxmlformats.org/officeDocument/2006/relationships/hyperlink" Target="https://www.tutorialspoint.com/seo/index.htm" TargetMode="External"/><Relationship Id="rId2" Type="http://schemas.openxmlformats.org/officeDocument/2006/relationships/hyperlink" Target="https://www.hubspot.com/hs-fs/hub/53/file-13221845-pdf/docs/ebooks/introduction-to-seo-ebook.pdf" TargetMode="External"/><Relationship Id="rId1" Type="http://schemas.openxmlformats.org/officeDocument/2006/relationships/slideLayout" Target="../slideLayouts/slideLayout13.xml"/><Relationship Id="rId6" Type="http://schemas.openxmlformats.org/officeDocument/2006/relationships/hyperlink" Target="https://yoast.com/ultimate-guide-content-seo/#what" TargetMode="External"/><Relationship Id="rId5" Type="http://schemas.openxmlformats.org/officeDocument/2006/relationships/hyperlink" Target="https://www.youtube.com/watch?v=83RXYrqRLeM&amp;list=PLNfnAKZ4Zsar3Jwb59D0dJeQ-RnsaqpoT&amp;ab_channel=UmarTazkeer" TargetMode="External"/><Relationship Id="rId4" Type="http://schemas.openxmlformats.org/officeDocument/2006/relationships/hyperlink" Target="https://www.youtube.com/watch?v=bLUkIgY8MTE&amp;list=PLjVLYmrlmjGdNxIBIdaDEHtI4gAxaYoq1&amp;ab_channel=WsCubeTec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yoast.com/quality-content/" TargetMode="External"/><Relationship Id="rId2" Type="http://schemas.openxmlformats.org/officeDocument/2006/relationships/hyperlink" Target="https://yoast.com/what-makes-a-good-website/"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48" name="Object 47" descr="Logoof CU">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descr="Logoof CU">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 name="Picture 29" descr="Chandigarh University"/>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085057"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TextBox 35"/>
          <p:cNvSpPr txBox="1">
            <a:spLocks noChangeArrowheads="1"/>
          </p:cNvSpPr>
          <p:nvPr/>
        </p:nvSpPr>
        <p:spPr bwMode="auto">
          <a:xfrm>
            <a:off x="6903785" y="6269779"/>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sper" panose="02000506000000020004" pitchFamily="2" charset="0"/>
                <a:ea typeface="Karla" pitchFamily="2" charset="0"/>
                <a:cs typeface="Karla" pitchFamily="2" charset="0"/>
              </a:rPr>
              <a:t>DISCOVER . </a:t>
            </a:r>
            <a:r>
              <a:rPr kumimoji="0" lang="en-US" sz="2000" b="1" i="0" u="none" strike="noStrike" kern="1200" cap="none" spc="0" normalizeH="0" baseline="0" noProof="0" dirty="0">
                <a:ln>
                  <a:noFill/>
                </a:ln>
                <a:solidFill>
                  <a:srgbClr val="C00000"/>
                </a:solidFill>
                <a:effectLst/>
                <a:uLnTx/>
                <a:uFillTx/>
                <a:latin typeface="Casper" panose="02000506000000020004" pitchFamily="2" charset="0"/>
                <a:ea typeface="Karla" pitchFamily="2" charset="0"/>
                <a:cs typeface="Karla" pitchFamily="2" charset="0"/>
              </a:rPr>
              <a:t>LEARN</a:t>
            </a:r>
            <a:r>
              <a:rPr kumimoji="0" lang="en-US" sz="2000" b="1" i="0" u="none" strike="noStrike" kern="1200" cap="none" spc="0" normalizeH="0" baseline="0" noProof="0" dirty="0">
                <a:ln>
                  <a:noFill/>
                </a:ln>
                <a:solidFill>
                  <a:prstClr val="black">
                    <a:lumMod val="65000"/>
                    <a:lumOff val="35000"/>
                  </a:prstClr>
                </a:solidFill>
                <a:effectLst/>
                <a:uLnTx/>
                <a:uFillTx/>
                <a:latin typeface="Casper" panose="02000506000000020004" pitchFamily="2" charset="0"/>
                <a:ea typeface="Karla" pitchFamily="2" charset="0"/>
                <a:cs typeface="Karla" pitchFamily="2" charset="0"/>
              </a:rPr>
              <a:t> . EMPOWER</a:t>
            </a:r>
            <a:endParaRPr kumimoji="0" lang="en-US" sz="1200" b="1" i="0" u="none" strike="noStrike" kern="1200" cap="none" spc="0" normalizeH="0" baseline="0" noProof="0" dirty="0">
              <a:ln>
                <a:noFill/>
              </a:ln>
              <a:solidFill>
                <a:prstClr val="black"/>
              </a:solidFill>
              <a:effectLst/>
              <a:uLnTx/>
              <a:uFillTx/>
              <a:latin typeface="Casper" panose="02000506000000020004"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sper" panose="02000506000000020004" pitchFamily="2" charset="0"/>
              <a:ea typeface="+mn-ea"/>
              <a:cs typeface="+mn-cs"/>
            </a:endParaRPr>
          </a:p>
        </p:txBody>
      </p:sp>
      <p:sp>
        <p:nvSpPr>
          <p:cNvPr id="52" name="Rectangle 51"/>
          <p:cNvSpPr/>
          <p:nvPr/>
        </p:nvSpPr>
        <p:spPr>
          <a:xfrm>
            <a:off x="6885780" y="6310933"/>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p:cNvSpPr txBox="1"/>
          <p:nvPr/>
        </p:nvSpPr>
        <p:spPr>
          <a:xfrm>
            <a:off x="3871857" y="6296559"/>
            <a:ext cx="183078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26" name="TextBox 25"/>
          <p:cNvSpPr txBox="1">
            <a:spLocks noChangeArrowheads="1"/>
          </p:cNvSpPr>
          <p:nvPr/>
        </p:nvSpPr>
        <p:spPr bwMode="auto">
          <a:xfrm>
            <a:off x="2769075" y="835844"/>
            <a:ext cx="9063318" cy="855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Arial Black" panose="020B0A04020102020204" pitchFamily="34" charset="0"/>
                <a:ea typeface="Karla" pitchFamily="2" charset="0"/>
                <a:cs typeface="Karla" pitchFamily="2" charset="0"/>
              </a:rPr>
              <a:t>University Institute of Engineering</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Arial Black" panose="020B0A04020102020204" pitchFamily="34" charset="0"/>
                <a:ea typeface="Karla" pitchFamily="2" charset="0"/>
                <a:cs typeface="Karla" pitchFamily="2" charset="0"/>
              </a:rPr>
              <a:t>DEPARTMENT OF COMPUTER SCIENCE &amp; ENGINEERING</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marL="0" marR="0" lvl="0" indent="0" algn="ctr" defTabSz="914400" rtl="0" eaLnBrk="1" fontAlgn="auto" latinLnBrk="0" hangingPunct="1">
              <a:lnSpc>
                <a:spcPct val="90000"/>
              </a:lnSpc>
              <a:spcBef>
                <a:spcPts val="0"/>
              </a:spcBef>
              <a:spcAft>
                <a:spcPct val="3500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Subject Name : </a:t>
            </a: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SEO</a:t>
            </a:r>
          </a:p>
          <a:p>
            <a:pPr algn="ctr">
              <a:lnSpc>
                <a:spcPct val="90000"/>
              </a:lnSpc>
              <a:spcAft>
                <a:spcPct val="35000"/>
              </a:spcAft>
            </a:pP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Subject Code: </a:t>
            </a:r>
            <a:r>
              <a:rPr lang="en-US" altLang="en-US" sz="2800">
                <a:latin typeface="Times New Roman" panose="02020603050405020304" pitchFamily="18" charset="0"/>
                <a:ea typeface="Calibri" panose="020F0502020204030204" pitchFamily="34" charset="0"/>
                <a:cs typeface="Times New Roman" panose="02020603050405020304" pitchFamily="18" charset="0"/>
              </a:rPr>
              <a:t>20CST-463</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Topic: Lecture-1.2.3</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Lecture- </a:t>
            </a:r>
            <a:r>
              <a:rPr kumimoji="0" lang="en-IN"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Content Creation for SEO</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By : Sourabh </a:t>
            </a:r>
            <a:r>
              <a:rPr kumimoji="0" lang="en-US" sz="3200" b="1" i="0" u="none" strike="noStrike" kern="1200" cap="none" spc="0" normalizeH="0" baseline="0" noProof="0" dirty="0" err="1">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Budhiraja</a:t>
            </a:r>
            <a:endPar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Raleway ExtraBold" pitchFamily="34" charset="-52"/>
              <a:ea typeface="+mn-ea"/>
              <a:cs typeface="+mn-cs"/>
            </a:endParaRPr>
          </a:p>
        </p:txBody>
      </p:sp>
    </p:spTree>
    <p:extLst>
      <p:ext uri="{BB962C8B-B14F-4D97-AF65-F5344CB8AC3E}">
        <p14:creationId xmlns:p14="http://schemas.microsoft.com/office/powerpoint/2010/main" val="1352486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Terms we use in keyword research</a:t>
            </a: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r>
              <a:rPr lang="en-US" sz="2400" b="1" i="0" dirty="0">
                <a:effectLst/>
                <a:latin typeface="Times New Roman" panose="02020603050405020304" pitchFamily="18" charset="0"/>
                <a:cs typeface="Times New Roman" panose="02020603050405020304" pitchFamily="18" charset="0"/>
              </a:rPr>
              <a:t>Check the SERPs</a:t>
            </a:r>
          </a:p>
          <a:p>
            <a:pPr algn="just"/>
            <a:r>
              <a:rPr lang="en-US" sz="2400" b="0" i="0" dirty="0">
                <a:effectLst/>
                <a:latin typeface="Times New Roman" panose="02020603050405020304" pitchFamily="18" charset="0"/>
                <a:cs typeface="Times New Roman" panose="02020603050405020304" pitchFamily="18" charset="0"/>
              </a:rPr>
              <a:t>You can get a wealth of information from the results pages when you’re doing keyword research. If you want to find out what the intent is of people using your keywords, simply google those keywords and take a good look at the search results. Then, try to create content that answers the specific need that you distill from the results for each keyword. </a:t>
            </a:r>
          </a:p>
          <a:p>
            <a:r>
              <a:rPr lang="en-US" sz="2400" b="1" i="0" dirty="0">
                <a:effectLst/>
                <a:latin typeface="Times New Roman" panose="02020603050405020304" pitchFamily="18" charset="0"/>
                <a:cs typeface="Times New Roman" panose="02020603050405020304" pitchFamily="18" charset="0"/>
              </a:rPr>
              <a:t>Keyword research tools you can use</a:t>
            </a:r>
          </a:p>
          <a:p>
            <a:pPr algn="just">
              <a:lnSpc>
                <a:spcPct val="110000"/>
              </a:lnSpc>
            </a:pPr>
            <a:r>
              <a:rPr lang="en-US" sz="2400" i="0" dirty="0">
                <a:effectLst/>
                <a:latin typeface="Times New Roman" panose="02020603050405020304" pitchFamily="18" charset="0"/>
                <a:cs typeface="Times New Roman" panose="02020603050405020304" pitchFamily="18" charset="0"/>
              </a:rPr>
              <a:t>There are multiple free and premium tools available to help you with your keyword research. Yoast SEO comes with a </a:t>
            </a:r>
            <a:r>
              <a:rPr lang="en-US" sz="2400" i="0" dirty="0" err="1">
                <a:effectLst/>
                <a:latin typeface="Times New Roman" panose="02020603050405020304" pitchFamily="18" charset="0"/>
                <a:cs typeface="Times New Roman" panose="02020603050405020304" pitchFamily="18" charset="0"/>
              </a:rPr>
              <a:t>Semrush</a:t>
            </a:r>
            <a:r>
              <a:rPr lang="en-US" sz="2400" i="0" dirty="0">
                <a:effectLst/>
                <a:latin typeface="Times New Roman" panose="02020603050405020304" pitchFamily="18" charset="0"/>
                <a:cs typeface="Times New Roman" panose="02020603050405020304" pitchFamily="18" charset="0"/>
              </a:rPr>
              <a:t> integration that gives suggestions for related </a:t>
            </a:r>
            <a:r>
              <a:rPr lang="en-US" sz="2400" i="0" dirty="0" err="1">
                <a:effectLst/>
                <a:latin typeface="Times New Roman" panose="02020603050405020304" pitchFamily="18" charset="0"/>
                <a:cs typeface="Times New Roman" panose="02020603050405020304" pitchFamily="18" charset="0"/>
              </a:rPr>
              <a:t>keyphrases</a:t>
            </a:r>
            <a:r>
              <a:rPr lang="en-US" sz="2400" i="0" dirty="0">
                <a:effectLst/>
                <a:latin typeface="Times New Roman" panose="02020603050405020304" pitchFamily="18" charset="0"/>
                <a:cs typeface="Times New Roman" panose="02020603050405020304" pitchFamily="18" charset="0"/>
              </a:rPr>
              <a:t>, including search volume trends. </a:t>
            </a: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23E3E15-0543-ADC0-FF32-124842DFF6CE}"/>
              </a:ext>
            </a:extLst>
          </p:cNvPr>
          <p:cNvPicPr>
            <a:picLocks noChangeAspect="1"/>
          </p:cNvPicPr>
          <p:nvPr/>
        </p:nvPicPr>
        <p:blipFill>
          <a:blip r:embed="rId2"/>
          <a:stretch>
            <a:fillRect/>
          </a:stretch>
        </p:blipFill>
        <p:spPr>
          <a:xfrm>
            <a:off x="131318" y="151677"/>
            <a:ext cx="619211" cy="1086002"/>
          </a:xfrm>
          <a:prstGeom prst="rect">
            <a:avLst/>
          </a:prstGeom>
        </p:spPr>
      </p:pic>
    </p:spTree>
    <p:extLst>
      <p:ext uri="{BB962C8B-B14F-4D97-AF65-F5344CB8AC3E}">
        <p14:creationId xmlns:p14="http://schemas.microsoft.com/office/powerpoint/2010/main" val="3072022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Terms we use in keyword research</a:t>
            </a: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r>
              <a:rPr lang="en-US" sz="2400" i="0" dirty="0">
                <a:effectLst/>
                <a:latin typeface="Times New Roman" panose="02020603050405020304" pitchFamily="18" charset="0"/>
                <a:cs typeface="Times New Roman" panose="02020603050405020304" pitchFamily="18" charset="0"/>
              </a:rPr>
              <a:t>Of course, this is not a full keyword research tool. But it can help you gain valuable insights, and find high-performing keywords! For other tools, please check out our article about keyword research tools.</a:t>
            </a:r>
          </a:p>
          <a:p>
            <a:pPr marL="0" indent="0">
              <a:buNone/>
            </a:pPr>
            <a:endParaRPr lang="en-US" sz="2400" b="1" dirty="0">
              <a:latin typeface="Times New Roman" panose="02020603050405020304" pitchFamily="18" charset="0"/>
              <a:cs typeface="Times New Roman" panose="02020603050405020304" pitchFamily="18" charset="0"/>
            </a:endParaRPr>
          </a:p>
          <a:p>
            <a:r>
              <a:rPr lang="en-US" sz="2400" b="1" i="0" dirty="0">
                <a:effectLst/>
                <a:latin typeface="Times New Roman" panose="02020603050405020304" pitchFamily="18" charset="0"/>
                <a:cs typeface="Times New Roman" panose="02020603050405020304" pitchFamily="18" charset="0"/>
              </a:rPr>
              <a:t>Adapting your keyword strategy</a:t>
            </a:r>
          </a:p>
          <a:p>
            <a:r>
              <a:rPr lang="en-US" sz="2400" dirty="0">
                <a:latin typeface="Times New Roman" panose="02020603050405020304" pitchFamily="18" charset="0"/>
                <a:cs typeface="Times New Roman" panose="02020603050405020304" pitchFamily="18" charset="0"/>
              </a:rPr>
              <a:t>Your keyword strategy shouldn’t be static. It should change and evolve alongside your company and website. It should evolve and grow with you. If it doesn’t, you’re doing it wrong.</a:t>
            </a:r>
          </a:p>
          <a:p>
            <a:pPr marL="0" indent="0" algn="l">
              <a:buNone/>
            </a:pPr>
            <a:endParaRPr lang="en-US" b="1" i="0" dirty="0">
              <a:effectLst/>
              <a:latin typeface="Times New Roman" panose="02020603050405020304" pitchFamily="18" charset="0"/>
              <a:cs typeface="Times New Roman" panose="02020603050405020304" pitchFamily="18" charset="0"/>
            </a:endParaRPr>
          </a:p>
          <a:p>
            <a:pPr marL="0" indent="0" algn="l">
              <a:buNone/>
            </a:pPr>
            <a:endParaRPr lang="en-US" sz="2000" i="0" dirty="0">
              <a:effectLst/>
              <a:latin typeface="-apple-system"/>
            </a:endParaRP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23E3E15-0543-ADC0-FF32-124842DFF6CE}"/>
              </a:ext>
            </a:extLst>
          </p:cNvPr>
          <p:cNvPicPr>
            <a:picLocks noChangeAspect="1"/>
          </p:cNvPicPr>
          <p:nvPr/>
        </p:nvPicPr>
        <p:blipFill>
          <a:blip r:embed="rId2"/>
          <a:stretch>
            <a:fillRect/>
          </a:stretch>
        </p:blipFill>
        <p:spPr>
          <a:xfrm>
            <a:off x="131318" y="151677"/>
            <a:ext cx="619211" cy="1086002"/>
          </a:xfrm>
          <a:prstGeom prst="rect">
            <a:avLst/>
          </a:prstGeom>
        </p:spPr>
      </p:pic>
    </p:spTree>
    <p:extLst>
      <p:ext uri="{BB962C8B-B14F-4D97-AF65-F5344CB8AC3E}">
        <p14:creationId xmlns:p14="http://schemas.microsoft.com/office/powerpoint/2010/main" val="1397058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Site Structure</a:t>
            </a: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lgn="just">
              <a:lnSpc>
                <a:spcPct val="150000"/>
              </a:lnSpc>
              <a:buNone/>
            </a:pPr>
            <a:r>
              <a:rPr lang="en-US" sz="2400" i="0" dirty="0">
                <a:effectLst/>
                <a:latin typeface="Times New Roman" panose="02020603050405020304" pitchFamily="18" charset="0"/>
                <a:cs typeface="Times New Roman" panose="02020603050405020304" pitchFamily="18" charset="0"/>
              </a:rPr>
              <a:t>The second important aspect of content SEO is the structure of your site. First, I’ll explain why site structure is critical, then I’ll show you what an ideal site structure looks like. I will also give you tips on how to (quickly) improve your site structure without completely disrupting the core of your website.</a:t>
            </a:r>
          </a:p>
          <a:p>
            <a:pPr marL="0" indent="0" algn="just">
              <a:buNone/>
            </a:pPr>
            <a:r>
              <a:rPr lang="en-US" sz="2400" b="1" i="0" dirty="0">
                <a:effectLst/>
                <a:latin typeface="Times New Roman" panose="02020603050405020304" pitchFamily="18" charset="0"/>
                <a:cs typeface="Times New Roman" panose="02020603050405020304" pitchFamily="18" charset="0"/>
              </a:rPr>
              <a:t>Why is site structure important for content SEO?</a:t>
            </a:r>
          </a:p>
          <a:p>
            <a:pPr marL="0" indent="0" algn="just">
              <a:lnSpc>
                <a:spcPct val="150000"/>
              </a:lnSpc>
              <a:buNone/>
            </a:pPr>
            <a:r>
              <a:rPr lang="en-US" sz="2400" i="0" dirty="0">
                <a:effectLst/>
                <a:latin typeface="Times New Roman" panose="02020603050405020304" pitchFamily="18" charset="0"/>
                <a:cs typeface="Times New Roman" panose="02020603050405020304" pitchFamily="18" charset="0"/>
              </a:rPr>
              <a:t>There are two main reasons why site structure is an important ranking factor and therefore imperative for building SEO content:</a:t>
            </a:r>
          </a:p>
          <a:p>
            <a:pPr marL="0" indent="0" algn="l">
              <a:buNone/>
            </a:pPr>
            <a:endParaRPr lang="en-US" sz="2000" i="0" dirty="0">
              <a:effectLst/>
              <a:latin typeface="-apple-system"/>
            </a:endParaRP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23E3E15-0543-ADC0-FF32-124842DFF6CE}"/>
              </a:ext>
            </a:extLst>
          </p:cNvPr>
          <p:cNvPicPr>
            <a:picLocks noChangeAspect="1"/>
          </p:cNvPicPr>
          <p:nvPr/>
        </p:nvPicPr>
        <p:blipFill>
          <a:blip r:embed="rId2"/>
          <a:stretch>
            <a:fillRect/>
          </a:stretch>
        </p:blipFill>
        <p:spPr>
          <a:xfrm>
            <a:off x="131318" y="151677"/>
            <a:ext cx="619211" cy="1086002"/>
          </a:xfrm>
          <a:prstGeom prst="rect">
            <a:avLst/>
          </a:prstGeom>
        </p:spPr>
      </p:pic>
    </p:spTree>
    <p:extLst>
      <p:ext uri="{BB962C8B-B14F-4D97-AF65-F5344CB8AC3E}">
        <p14:creationId xmlns:p14="http://schemas.microsoft.com/office/powerpoint/2010/main" val="1209528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Site Structure</a:t>
            </a: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fontScale="92500" lnSpcReduction="20000"/>
          </a:bodyPr>
          <a:lstStyle/>
          <a:p>
            <a:pPr marL="0" indent="0" algn="l">
              <a:lnSpc>
                <a:spcPct val="150000"/>
              </a:lnSpc>
              <a:buNone/>
            </a:pPr>
            <a:r>
              <a:rPr lang="en-US" sz="2600" i="0" dirty="0">
                <a:effectLst/>
                <a:latin typeface="Times New Roman" panose="02020603050405020304" pitchFamily="18" charset="0"/>
                <a:cs typeface="Times New Roman" panose="02020603050405020304" pitchFamily="18" charset="0"/>
              </a:rPr>
              <a:t>There are two main reasons why site structure is an important ranking factor and therefore imperative for building SEO content:</a:t>
            </a:r>
          </a:p>
          <a:p>
            <a:pPr marL="0" indent="0" algn="l">
              <a:lnSpc>
                <a:spcPct val="150000"/>
              </a:lnSpc>
              <a:buNone/>
            </a:pPr>
            <a:r>
              <a:rPr lang="en-US" sz="2600" b="1" i="0" dirty="0">
                <a:effectLst/>
                <a:latin typeface="Times New Roman" panose="02020603050405020304" pitchFamily="18" charset="0"/>
                <a:cs typeface="Times New Roman" panose="02020603050405020304" pitchFamily="18" charset="0"/>
              </a:rPr>
              <a:t>a. A good structure helps Google ‘understand’ your site</a:t>
            </a:r>
          </a:p>
          <a:p>
            <a:pPr marL="0" indent="0" algn="just">
              <a:lnSpc>
                <a:spcPct val="150000"/>
              </a:lnSpc>
              <a:buNone/>
            </a:pPr>
            <a:r>
              <a:rPr lang="en-US" sz="2600" i="0" dirty="0">
                <a:effectLst/>
                <a:latin typeface="Times New Roman" panose="02020603050405020304" pitchFamily="18" charset="0"/>
                <a:cs typeface="Times New Roman" panose="02020603050405020304" pitchFamily="18" charset="0"/>
              </a:rPr>
              <a:t>The way your site is structured gives Google significant clues about where to find the most important content. Your site’s structure determines whether a search engine understands what your site is about, and how easily it will find and index content relevant to your site’s purpose and intent. A good site structure will, therefore, lead to a higher ranking in Google.</a:t>
            </a:r>
          </a:p>
          <a:p>
            <a:pPr marL="0" indent="0" algn="l">
              <a:buNone/>
            </a:pPr>
            <a:endParaRPr lang="en-US" sz="2000" i="0" dirty="0">
              <a:effectLst/>
              <a:latin typeface="-apple-system"/>
            </a:endParaRPr>
          </a:p>
          <a:p>
            <a:pPr marL="0" indent="0" algn="l">
              <a:buNone/>
            </a:pPr>
            <a:endParaRPr lang="en-US" sz="2000" i="0" dirty="0">
              <a:effectLst/>
              <a:latin typeface="-apple-system"/>
            </a:endParaRP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23E3E15-0543-ADC0-FF32-124842DFF6CE}"/>
              </a:ext>
            </a:extLst>
          </p:cNvPr>
          <p:cNvPicPr>
            <a:picLocks noChangeAspect="1"/>
          </p:cNvPicPr>
          <p:nvPr/>
        </p:nvPicPr>
        <p:blipFill>
          <a:blip r:embed="rId2"/>
          <a:stretch>
            <a:fillRect/>
          </a:stretch>
        </p:blipFill>
        <p:spPr>
          <a:xfrm>
            <a:off x="131318" y="151677"/>
            <a:ext cx="619211" cy="1086002"/>
          </a:xfrm>
          <a:prstGeom prst="rect">
            <a:avLst/>
          </a:prstGeom>
        </p:spPr>
      </p:pic>
    </p:spTree>
    <p:extLst>
      <p:ext uri="{BB962C8B-B14F-4D97-AF65-F5344CB8AC3E}">
        <p14:creationId xmlns:p14="http://schemas.microsoft.com/office/powerpoint/2010/main" val="1813325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Site Structure</a:t>
            </a: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lnSpcReduction="10000"/>
          </a:bodyPr>
          <a:lstStyle/>
          <a:p>
            <a:pPr marL="0" indent="0" algn="l">
              <a:buNone/>
            </a:pPr>
            <a:endParaRPr lang="en-US" sz="2000" i="0" dirty="0">
              <a:effectLst/>
              <a:latin typeface="-apple-system"/>
            </a:endParaRPr>
          </a:p>
          <a:p>
            <a:pPr marL="0" indent="0" algn="l">
              <a:buNone/>
            </a:pPr>
            <a:r>
              <a:rPr lang="en-US" sz="2400" b="1" i="0" dirty="0">
                <a:effectLst/>
                <a:latin typeface="Times New Roman" panose="02020603050405020304" pitchFamily="18" charset="0"/>
                <a:cs typeface="Times New Roman" panose="02020603050405020304" pitchFamily="18" charset="0"/>
              </a:rPr>
              <a:t>b. A good structure makes sure you aren’t competing with your own SEO content</a:t>
            </a:r>
          </a:p>
          <a:p>
            <a:pPr marL="0" indent="0" algn="just">
              <a:lnSpc>
                <a:spcPct val="150000"/>
              </a:lnSpc>
              <a:buNone/>
            </a:pPr>
            <a:r>
              <a:rPr lang="en-US" sz="2400" i="0" dirty="0">
                <a:effectLst/>
                <a:latin typeface="Times New Roman" panose="02020603050405020304" pitchFamily="18" charset="0"/>
                <a:cs typeface="Times New Roman" panose="02020603050405020304" pitchFamily="18" charset="0"/>
              </a:rPr>
              <a:t>You will probably have multiple articles about similar topics on your site. At Yoast, for example, we write about SEO. If we wrote eight articles about SEO, Google wouldn’t know which one is the most important. That’s why we used our site structure to clarify this. If we hadn’t, we’d be competing with our own articles for Google’s top spot. So if you solve problems like this by using a sound internal linking structure, the result will be higher rankings overall.</a:t>
            </a: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23E3E15-0543-ADC0-FF32-124842DFF6CE}"/>
              </a:ext>
            </a:extLst>
          </p:cNvPr>
          <p:cNvPicPr>
            <a:picLocks noChangeAspect="1"/>
          </p:cNvPicPr>
          <p:nvPr/>
        </p:nvPicPr>
        <p:blipFill>
          <a:blip r:embed="rId2"/>
          <a:stretch>
            <a:fillRect/>
          </a:stretch>
        </p:blipFill>
        <p:spPr>
          <a:xfrm>
            <a:off x="131318" y="151677"/>
            <a:ext cx="619211" cy="1086002"/>
          </a:xfrm>
          <a:prstGeom prst="rect">
            <a:avLst/>
          </a:prstGeom>
        </p:spPr>
      </p:pic>
    </p:spTree>
    <p:extLst>
      <p:ext uri="{BB962C8B-B14F-4D97-AF65-F5344CB8AC3E}">
        <p14:creationId xmlns:p14="http://schemas.microsoft.com/office/powerpoint/2010/main" val="938520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The ideal site structure</a:t>
            </a: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a:xfrm>
            <a:off x="838200" y="1604864"/>
            <a:ext cx="10515600" cy="4751485"/>
          </a:xfrm>
        </p:spPr>
        <p:txBody>
          <a:bodyPr>
            <a:noAutofit/>
          </a:bodyPr>
          <a:lstStyle/>
          <a:p>
            <a:pPr algn="just">
              <a:lnSpc>
                <a:spcPct val="150000"/>
              </a:lnSpc>
            </a:pPr>
            <a:r>
              <a:rPr lang="en-US" sz="2000" i="0" dirty="0">
                <a:effectLst/>
                <a:latin typeface="Times New Roman" panose="02020603050405020304" pitchFamily="18" charset="0"/>
                <a:cs typeface="Times New Roman" panose="02020603050405020304" pitchFamily="18" charset="0"/>
              </a:rPr>
              <a:t>Ideally, you should structure your site like a pyramid. At the top is your homepage. On your homepage, you link to some other pages (such as category pages). These pages, in turn, link to even more pages.</a:t>
            </a:r>
          </a:p>
          <a:p>
            <a:pPr algn="just">
              <a:lnSpc>
                <a:spcPct val="150000"/>
              </a:lnSpc>
            </a:pPr>
            <a:r>
              <a:rPr lang="en-US" sz="2000" i="0" dirty="0">
                <a:effectLst/>
                <a:latin typeface="Times New Roman" panose="02020603050405020304" pitchFamily="18" charset="0"/>
                <a:cs typeface="Times New Roman" panose="02020603050405020304" pitchFamily="18" charset="0"/>
              </a:rPr>
              <a:t>In an effective content SEO strategy, your keyword strategy and the way you structure your site work together. In a proper keyword strategy, you’ll have thought about common, competitive keywords as well as long-tail (and niche) search terms. You should make a similar dichotomy in your site structure. Pages that focus on common search terms should appear high in your pyramid, while pages that are optimized for long-tail keywords should appear in a lower part of your structure. And don’t forget to let the long-tail pages at the bottom link to the pages higher in the pyramid!</a:t>
            </a: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23E3E15-0543-ADC0-FF32-124842DFF6CE}"/>
              </a:ext>
            </a:extLst>
          </p:cNvPr>
          <p:cNvPicPr>
            <a:picLocks noChangeAspect="1"/>
          </p:cNvPicPr>
          <p:nvPr/>
        </p:nvPicPr>
        <p:blipFill>
          <a:blip r:embed="rId2"/>
          <a:stretch>
            <a:fillRect/>
          </a:stretch>
        </p:blipFill>
        <p:spPr>
          <a:xfrm>
            <a:off x="131318" y="151677"/>
            <a:ext cx="619211" cy="1086002"/>
          </a:xfrm>
          <a:prstGeom prst="rect">
            <a:avLst/>
          </a:prstGeom>
        </p:spPr>
      </p:pic>
    </p:spTree>
    <p:extLst>
      <p:ext uri="{BB962C8B-B14F-4D97-AF65-F5344CB8AC3E}">
        <p14:creationId xmlns:p14="http://schemas.microsoft.com/office/powerpoint/2010/main" val="760652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Practical tips on improving your site structure</a:t>
            </a: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r>
              <a:rPr lang="en-US" sz="2000" b="1" i="0" dirty="0">
                <a:effectLst/>
                <a:latin typeface="Times New Roman" panose="02020603050405020304" pitchFamily="18" charset="0"/>
                <a:cs typeface="Times New Roman" panose="02020603050405020304" pitchFamily="18" charset="0"/>
              </a:rPr>
              <a:t>Decide upon cornerstone content</a:t>
            </a:r>
          </a:p>
          <a:p>
            <a:r>
              <a:rPr lang="en-US" sz="2000" i="0" dirty="0">
                <a:effectLst/>
                <a:latin typeface="Times New Roman" panose="02020603050405020304" pitchFamily="18" charset="0"/>
                <a:cs typeface="Times New Roman" panose="02020603050405020304" pitchFamily="18" charset="0"/>
              </a:rPr>
              <a:t>You should focus your efforts on cornerstone articles. These are the articles that you’re most proud of, and that fit the mission of your website best. You want to rank for these articles the most. Fun fact: This ultimate guide is one of our cornerstones!</a:t>
            </a:r>
          </a:p>
          <a:p>
            <a:r>
              <a:rPr lang="en-US" sz="2000" i="0" dirty="0">
                <a:effectLst/>
                <a:latin typeface="Times New Roman" panose="02020603050405020304" pitchFamily="18" charset="0"/>
                <a:cs typeface="Times New Roman" panose="02020603050405020304" pitchFamily="18" charset="0"/>
              </a:rPr>
              <a:t>If you haven’t decided which of your articles are the most important yet, start thinking about that now. Make these articles the best ones on your site. Give them extra TLC and update them regularly.</a:t>
            </a:r>
          </a:p>
          <a:p>
            <a:r>
              <a:rPr lang="en-US" sz="2000" b="1" i="0" dirty="0">
                <a:effectLst/>
                <a:latin typeface="Times New Roman" panose="02020603050405020304" pitchFamily="18" charset="0"/>
                <a:cs typeface="Times New Roman" panose="02020603050405020304" pitchFamily="18" charset="0"/>
              </a:rPr>
              <a:t>Link from tail to head</a:t>
            </a:r>
          </a:p>
          <a:p>
            <a:r>
              <a:rPr lang="en-US" sz="2000" i="0" dirty="0">
                <a:effectLst/>
                <a:latin typeface="Times New Roman" panose="02020603050405020304" pitchFamily="18" charset="0"/>
                <a:cs typeface="Times New Roman" panose="02020603050405020304" pitchFamily="18" charset="0"/>
              </a:rPr>
              <a:t>Once you’ve decided upon your precious cornerstones, make sure you link from all your ‘tail’ articles to those cornerstones. That way, Google will know which articles to rank highest. You can read all about this in our article about incorporating cornerstones into your site structure. Good to know: Yoast SEO Premium has an advanced internal linking tool that automatically suggests relevant articles to link from.</a:t>
            </a: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23E3E15-0543-ADC0-FF32-124842DFF6CE}"/>
              </a:ext>
            </a:extLst>
          </p:cNvPr>
          <p:cNvPicPr>
            <a:picLocks noChangeAspect="1"/>
          </p:cNvPicPr>
          <p:nvPr/>
        </p:nvPicPr>
        <p:blipFill>
          <a:blip r:embed="rId2"/>
          <a:stretch>
            <a:fillRect/>
          </a:stretch>
        </p:blipFill>
        <p:spPr>
          <a:xfrm>
            <a:off x="131318" y="151677"/>
            <a:ext cx="619211" cy="1086002"/>
          </a:xfrm>
          <a:prstGeom prst="rect">
            <a:avLst/>
          </a:prstGeom>
        </p:spPr>
      </p:pic>
    </p:spTree>
    <p:extLst>
      <p:ext uri="{BB962C8B-B14F-4D97-AF65-F5344CB8AC3E}">
        <p14:creationId xmlns:p14="http://schemas.microsoft.com/office/powerpoint/2010/main" val="930846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norm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Practical tips on improving your site structure</a:t>
            </a: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fontScale="92500" lnSpcReduction="20000"/>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Use tags (but not too many)</a:t>
            </a:r>
          </a:p>
          <a:p>
            <a:pPr algn="just">
              <a:lnSpc>
                <a:spcPct val="150000"/>
              </a:lnSpc>
            </a:pPr>
            <a:r>
              <a:rPr lang="en-US" sz="2000" i="0" dirty="0">
                <a:effectLst/>
                <a:latin typeface="Times New Roman" panose="02020603050405020304" pitchFamily="18" charset="0"/>
                <a:cs typeface="Times New Roman" panose="02020603050405020304" pitchFamily="18" charset="0"/>
              </a:rPr>
              <a:t>Your site will also benefit from adding tags. Tags and taxonomies will give your site more structure – at least, Google will understand it better. They group your articles about similar topics. Don’t overdo it, though. Some people have more tags than articles. Using too many tags will lead to a confusing and poorly-structured site.</a:t>
            </a:r>
          </a:p>
          <a:p>
            <a:pPr algn="just">
              <a:lnSpc>
                <a:spcPct val="150000"/>
              </a:lnSpc>
            </a:pPr>
            <a:r>
              <a:rPr lang="en-US" sz="2000" b="1" i="0" dirty="0">
                <a:effectLst/>
                <a:latin typeface="Times New Roman" panose="02020603050405020304" pitchFamily="18" charset="0"/>
                <a:cs typeface="Times New Roman" panose="02020603050405020304" pitchFamily="18" charset="0"/>
              </a:rPr>
              <a:t>Avoid duplicate content</a:t>
            </a:r>
          </a:p>
          <a:p>
            <a:pPr algn="just">
              <a:lnSpc>
                <a:spcPct val="150000"/>
              </a:lnSpc>
            </a:pPr>
            <a:r>
              <a:rPr lang="en-US" sz="2000" i="0" dirty="0">
                <a:effectLst/>
                <a:latin typeface="Times New Roman" panose="02020603050405020304" pitchFamily="18" charset="0"/>
                <a:cs typeface="Times New Roman" panose="02020603050405020304" pitchFamily="18" charset="0"/>
              </a:rPr>
              <a:t>The same SEO content can turn up at multiple places on your site. As a reader, you don’t mind: you still get the content you came for. But a search engine has to choose something to show in the search results, as it doesn’t want to show the same content twice. And what about other sites that want to link to your product? Chances are that some of them will link to the first URL, while others will link to the second.</a:t>
            </a: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23E3E15-0543-ADC0-FF32-124842DFF6CE}"/>
              </a:ext>
            </a:extLst>
          </p:cNvPr>
          <p:cNvPicPr>
            <a:picLocks noChangeAspect="1"/>
          </p:cNvPicPr>
          <p:nvPr/>
        </p:nvPicPr>
        <p:blipFill>
          <a:blip r:embed="rId2"/>
          <a:stretch>
            <a:fillRect/>
          </a:stretch>
        </p:blipFill>
        <p:spPr>
          <a:xfrm>
            <a:off x="131318" y="151677"/>
            <a:ext cx="619211" cy="1086002"/>
          </a:xfrm>
          <a:prstGeom prst="rect">
            <a:avLst/>
          </a:prstGeom>
        </p:spPr>
      </p:pic>
    </p:spTree>
    <p:extLst>
      <p:ext uri="{BB962C8B-B14F-4D97-AF65-F5344CB8AC3E}">
        <p14:creationId xmlns:p14="http://schemas.microsoft.com/office/powerpoint/2010/main" val="3443008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norm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Practical tips on improving your site structure</a:t>
            </a: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algn="just"/>
            <a:r>
              <a:rPr lang="en-US" sz="2000" b="1" i="0" dirty="0">
                <a:effectLst/>
                <a:latin typeface="Times New Roman" panose="02020603050405020304" pitchFamily="18" charset="0"/>
                <a:cs typeface="Times New Roman" panose="02020603050405020304" pitchFamily="18" charset="0"/>
              </a:rPr>
              <a:t>Remove old SEO content</a:t>
            </a:r>
          </a:p>
          <a:p>
            <a:pPr algn="just"/>
            <a:r>
              <a:rPr lang="en-US" sz="2000" i="0" dirty="0">
                <a:effectLst/>
                <a:latin typeface="Times New Roman" panose="02020603050405020304" pitchFamily="18" charset="0"/>
                <a:cs typeface="Times New Roman" panose="02020603050405020304" pitchFamily="18" charset="0"/>
              </a:rPr>
              <a:t>Should you keep old content? That depends. You have three options: update, redirect, or merge. If the content on a page is outdated, remove it! But what about the valuable links to that page? After all, you want to make sure that you still benefit from these links, even though the page doesn’t exist anymore. That’s where the second option comes in: redirect.</a:t>
            </a:r>
          </a:p>
          <a:p>
            <a:pPr algn="just"/>
            <a:r>
              <a:rPr lang="en-US" sz="2000" b="1" i="0" dirty="0">
                <a:effectLst/>
                <a:latin typeface="Times New Roman" panose="02020603050405020304" pitchFamily="18" charset="0"/>
                <a:cs typeface="Times New Roman" panose="02020603050405020304" pitchFamily="18" charset="0"/>
              </a:rPr>
              <a:t>Deal with orphaned content</a:t>
            </a:r>
          </a:p>
          <a:p>
            <a:pPr algn="just"/>
            <a:r>
              <a:rPr lang="en-US" sz="2000" i="0" dirty="0">
                <a:effectLst/>
                <a:latin typeface="Times New Roman" panose="02020603050405020304" pitchFamily="18" charset="0"/>
                <a:cs typeface="Times New Roman" panose="02020603050405020304" pitchFamily="18" charset="0"/>
              </a:rPr>
              <a:t>The term ‘orphaned content’ refers to articles that don’t have any links from your other articles or posts. Because of that, these articles are hard to find, both by Google and by your users. What’s more, Google will consider this type of content to be less important! So if an article is important to you, you should make it clear to Google (and your visitors) by linking to that particular article from other (related) content. Read more about solving the problem of orphaned articles in our article about orphaned content.</a:t>
            </a: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23E3E15-0543-ADC0-FF32-124842DFF6CE}"/>
              </a:ext>
            </a:extLst>
          </p:cNvPr>
          <p:cNvPicPr>
            <a:picLocks noChangeAspect="1"/>
          </p:cNvPicPr>
          <p:nvPr/>
        </p:nvPicPr>
        <p:blipFill>
          <a:blip r:embed="rId2"/>
          <a:stretch>
            <a:fillRect/>
          </a:stretch>
        </p:blipFill>
        <p:spPr>
          <a:xfrm>
            <a:off x="131318" y="151677"/>
            <a:ext cx="619211" cy="1086002"/>
          </a:xfrm>
          <a:prstGeom prst="rect">
            <a:avLst/>
          </a:prstGeom>
        </p:spPr>
      </p:pic>
    </p:spTree>
    <p:extLst>
      <p:ext uri="{BB962C8B-B14F-4D97-AF65-F5344CB8AC3E}">
        <p14:creationId xmlns:p14="http://schemas.microsoft.com/office/powerpoint/2010/main" val="3428420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Practical tips on improving your site structure</a:t>
            </a: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Deal with content cannibalization</a:t>
            </a:r>
          </a:p>
          <a:p>
            <a:pPr algn="just">
              <a:lnSpc>
                <a:spcPct val="150000"/>
              </a:lnSpc>
            </a:pPr>
            <a:r>
              <a:rPr lang="en-US" sz="2000" i="0" dirty="0">
                <a:effectLst/>
                <a:latin typeface="Times New Roman" panose="02020603050405020304" pitchFamily="18" charset="0"/>
                <a:cs typeface="Times New Roman" panose="02020603050405020304" pitchFamily="18" charset="0"/>
              </a:rPr>
              <a:t>Once you’ve been writing content for a while, you might have dozens of articles on any given topic. If these articles are kind of saying the same thing, search engines and users might get confused. Not to mention the fact that your content might compete against itself in the search engines. This is called keyword cannibalization. It’s not inherently bad, but it’s something you need to take a look at. Are your articles performing as well as they should, or is the competition hurting the chances at a higher ranking? Luckily, it’s not hard to find and fix keyword cannibalization.</a:t>
            </a: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23E3E15-0543-ADC0-FF32-124842DFF6CE}"/>
              </a:ext>
            </a:extLst>
          </p:cNvPr>
          <p:cNvPicPr>
            <a:picLocks noChangeAspect="1"/>
          </p:cNvPicPr>
          <p:nvPr/>
        </p:nvPicPr>
        <p:blipFill>
          <a:blip r:embed="rId2"/>
          <a:stretch>
            <a:fillRect/>
          </a:stretch>
        </p:blipFill>
        <p:spPr>
          <a:xfrm>
            <a:off x="131318" y="151677"/>
            <a:ext cx="619211" cy="1086002"/>
          </a:xfrm>
          <a:prstGeom prst="rect">
            <a:avLst/>
          </a:prstGeom>
        </p:spPr>
      </p:pic>
    </p:spTree>
    <p:extLst>
      <p:ext uri="{BB962C8B-B14F-4D97-AF65-F5344CB8AC3E}">
        <p14:creationId xmlns:p14="http://schemas.microsoft.com/office/powerpoint/2010/main" val="3697113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Syllabus</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b="1" u="sng" dirty="0">
                <a:latin typeface="Times New Roman" panose="02020603050405020304" pitchFamily="18" charset="0"/>
                <a:cs typeface="Times New Roman" panose="02020603050405020304" pitchFamily="18" charset="0"/>
              </a:rPr>
              <a:t>UNIT-1: Introduction to Search Engine Optimization</a:t>
            </a:r>
            <a:endParaRPr lang="en-IN" b="1"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CHAPTER-1: Introduction to Search Engine Optimization:</a:t>
            </a:r>
          </a:p>
          <a:p>
            <a:r>
              <a:rPr lang="en-IN" dirty="0">
                <a:latin typeface="Times New Roman" panose="02020603050405020304" pitchFamily="18" charset="0"/>
                <a:cs typeface="Times New Roman" panose="02020603050405020304" pitchFamily="18" charset="0"/>
              </a:rPr>
              <a:t>Understanding of search engines, Basics of SEO, Keyword Research, On-Page Optimization, Technical SEO.</a:t>
            </a:r>
          </a:p>
          <a:p>
            <a:pPr marL="0" indent="0">
              <a:buNone/>
            </a:pP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CHAPTER-2: Content Creation and SEO tools:</a:t>
            </a:r>
          </a:p>
          <a:p>
            <a:r>
              <a:rPr lang="en-IN" dirty="0">
                <a:latin typeface="Times New Roman" panose="02020603050405020304" pitchFamily="18" charset="0"/>
                <a:cs typeface="Times New Roman" panose="02020603050405020304" pitchFamily="18" charset="0"/>
              </a:rPr>
              <a:t>Content Creation for SEO, SEO Analytics, SEO Tools, </a:t>
            </a:r>
            <a:r>
              <a:rPr lang="en-US" dirty="0">
                <a:latin typeface="Times New Roman" panose="02020603050405020304" pitchFamily="18" charset="0"/>
                <a:cs typeface="Times New Roman" panose="02020603050405020304" pitchFamily="18" charset="0"/>
              </a:rPr>
              <a:t>Local SEO, SEO Ethics and Future Trends</a:t>
            </a:r>
            <a:r>
              <a:rPr lang="en-IN" dirty="0">
                <a:latin typeface="Times New Roman" panose="02020603050405020304" pitchFamily="18" charset="0"/>
                <a:cs typeface="Times New Roman" panose="02020603050405020304" pitchFamily="18" charset="0"/>
              </a:rPr>
              <a:t>.</a:t>
            </a:r>
          </a:p>
          <a:p>
            <a:pPr marL="0" indent="0">
              <a:buNone/>
            </a:pP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001303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Copywriting for content SEO</a:t>
            </a: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algn="just">
              <a:lnSpc>
                <a:spcPct val="100000"/>
              </a:lnSpc>
            </a:pPr>
            <a:r>
              <a:rPr lang="en-US" sz="2000" i="0" dirty="0">
                <a:effectLst/>
                <a:latin typeface="Times New Roman" panose="02020603050405020304" pitchFamily="18" charset="0"/>
                <a:cs typeface="Times New Roman" panose="02020603050405020304" pitchFamily="18" charset="0"/>
              </a:rPr>
              <a:t>The third and final aspect of a successful content SEO strategy is copywriting. Two very important things to remember: Write articles that are attractive to read, and that will make your audience want to stay on your site. However, you shouldn’t forget to make your SEO content attractive for Google. Just don’t go too far by optimizing your content so overtly that it becomes terrible to read. At Yoast, we suggest optimizing your text for search without adversely affecting the originality of your idea or the readability of your text.</a:t>
            </a:r>
          </a:p>
          <a:p>
            <a:pPr algn="just">
              <a:lnSpc>
                <a:spcPct val="100000"/>
              </a:lnSpc>
            </a:pPr>
            <a:r>
              <a:rPr lang="en-US" sz="2000" b="1" i="0" dirty="0">
                <a:effectLst/>
                <a:latin typeface="Times New Roman" panose="02020603050405020304" pitchFamily="18" charset="0"/>
                <a:cs typeface="Times New Roman" panose="02020603050405020304" pitchFamily="18" charset="0"/>
              </a:rPr>
              <a:t>Start with an original idea</a:t>
            </a:r>
          </a:p>
          <a:p>
            <a:pPr algn="just">
              <a:lnSpc>
                <a:spcPct val="100000"/>
              </a:lnSpc>
            </a:pPr>
            <a:r>
              <a:rPr lang="en-US" sz="2000" i="0" dirty="0">
                <a:effectLst/>
                <a:latin typeface="Times New Roman" panose="02020603050405020304" pitchFamily="18" charset="0"/>
                <a:cs typeface="Times New Roman" panose="02020603050405020304" pitchFamily="18" charset="0"/>
              </a:rPr>
              <a:t>The first requirement for high-quality copywriting is to write original content. Your post or article should be ‘fresh,’ new, and original. It has to be different from all the other posts and articles that are already on the internet. Plus, it should be content that people want to read.</a:t>
            </a:r>
          </a:p>
          <a:p>
            <a:pPr marL="0" indent="0" algn="l">
              <a:buNone/>
            </a:pPr>
            <a:endParaRPr lang="en-US" sz="2000" i="0" dirty="0">
              <a:effectLst/>
              <a:latin typeface="-apple-system"/>
            </a:endParaRP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23E3E15-0543-ADC0-FF32-124842DFF6CE}"/>
              </a:ext>
            </a:extLst>
          </p:cNvPr>
          <p:cNvPicPr>
            <a:picLocks noChangeAspect="1"/>
          </p:cNvPicPr>
          <p:nvPr/>
        </p:nvPicPr>
        <p:blipFill>
          <a:blip r:embed="rId2"/>
          <a:stretch>
            <a:fillRect/>
          </a:stretch>
        </p:blipFill>
        <p:spPr>
          <a:xfrm>
            <a:off x="131318" y="151677"/>
            <a:ext cx="619211" cy="1086002"/>
          </a:xfrm>
          <a:prstGeom prst="rect">
            <a:avLst/>
          </a:prstGeom>
        </p:spPr>
      </p:pic>
    </p:spTree>
    <p:extLst>
      <p:ext uri="{BB962C8B-B14F-4D97-AF65-F5344CB8AC3E}">
        <p14:creationId xmlns:p14="http://schemas.microsoft.com/office/powerpoint/2010/main" val="2718277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Copywriting for content SEO</a:t>
            </a: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r>
              <a:rPr lang="en-US" sz="2000" b="1" i="0" dirty="0">
                <a:effectLst/>
                <a:latin typeface="Times New Roman" panose="02020603050405020304" pitchFamily="18" charset="0"/>
                <a:cs typeface="Times New Roman" panose="02020603050405020304" pitchFamily="18" charset="0"/>
              </a:rPr>
              <a:t>Think about your audience</a:t>
            </a:r>
          </a:p>
          <a:p>
            <a:r>
              <a:rPr lang="en-US" sz="2000" i="0" dirty="0">
                <a:effectLst/>
                <a:latin typeface="Times New Roman" panose="02020603050405020304" pitchFamily="18" charset="0"/>
                <a:cs typeface="Times New Roman" panose="02020603050405020304" pitchFamily="18" charset="0"/>
              </a:rPr>
              <a:t>If you want to write original content, you should think about your audience and who they are. Also, ask yourself:</a:t>
            </a:r>
          </a:p>
          <a:p>
            <a:r>
              <a:rPr lang="en-US" sz="2000" i="0" dirty="0">
                <a:effectLst/>
                <a:latin typeface="Times New Roman" panose="02020603050405020304" pitchFamily="18" charset="0"/>
                <a:cs typeface="Times New Roman" panose="02020603050405020304" pitchFamily="18" charset="0"/>
              </a:rPr>
              <a:t>What do you want to tell your audience?</a:t>
            </a:r>
          </a:p>
          <a:p>
            <a:r>
              <a:rPr lang="en-US" sz="2000" i="0" dirty="0">
                <a:effectLst/>
                <a:latin typeface="Times New Roman" panose="02020603050405020304" pitchFamily="18" charset="0"/>
                <a:cs typeface="Times New Roman" panose="02020603050405020304" pitchFamily="18" charset="0"/>
              </a:rPr>
              <a:t>What will be the main message of your article?</a:t>
            </a:r>
          </a:p>
          <a:p>
            <a:r>
              <a:rPr lang="en-US" sz="2000" i="0" dirty="0">
                <a:effectLst/>
                <a:latin typeface="Times New Roman" panose="02020603050405020304" pitchFamily="18" charset="0"/>
                <a:cs typeface="Times New Roman" panose="02020603050405020304" pitchFamily="18" charset="0"/>
              </a:rPr>
              <a:t>Can you tell the purpose of your article?</a:t>
            </a:r>
          </a:p>
          <a:p>
            <a:r>
              <a:rPr lang="en-US" sz="2000" i="0" dirty="0">
                <a:effectLst/>
                <a:latin typeface="Times New Roman" panose="02020603050405020304" pitchFamily="18" charset="0"/>
                <a:cs typeface="Times New Roman" panose="02020603050405020304" pitchFamily="18" charset="0"/>
              </a:rPr>
              <a:t>What do you want your audience to do after they’ve read your article? (Do you want them to engage, buy your products/service, or read more posts?)</a:t>
            </a:r>
          </a:p>
          <a:p>
            <a:pPr marL="0" indent="0">
              <a:buNone/>
            </a:pPr>
            <a:endParaRPr lang="en-US" sz="2000" i="0" dirty="0">
              <a:effectLst/>
              <a:latin typeface="-apple-system"/>
            </a:endParaRP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23E3E15-0543-ADC0-FF32-124842DFF6CE}"/>
              </a:ext>
            </a:extLst>
          </p:cNvPr>
          <p:cNvPicPr>
            <a:picLocks noChangeAspect="1"/>
          </p:cNvPicPr>
          <p:nvPr/>
        </p:nvPicPr>
        <p:blipFill>
          <a:blip r:embed="rId2"/>
          <a:stretch>
            <a:fillRect/>
          </a:stretch>
        </p:blipFill>
        <p:spPr>
          <a:xfrm>
            <a:off x="131318" y="151677"/>
            <a:ext cx="619211" cy="1086002"/>
          </a:xfrm>
          <a:prstGeom prst="rect">
            <a:avLst/>
          </a:prstGeom>
        </p:spPr>
      </p:pic>
    </p:spTree>
    <p:extLst>
      <p:ext uri="{BB962C8B-B14F-4D97-AF65-F5344CB8AC3E}">
        <p14:creationId xmlns:p14="http://schemas.microsoft.com/office/powerpoint/2010/main" val="2193612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Copywriting for content SEO</a:t>
            </a: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algn="just"/>
            <a:r>
              <a:rPr lang="en-US" sz="2000" b="1" i="0" dirty="0">
                <a:effectLst/>
                <a:latin typeface="Times New Roman" panose="02020603050405020304" pitchFamily="18" charset="0"/>
                <a:cs typeface="Times New Roman" panose="02020603050405020304" pitchFamily="18" charset="0"/>
              </a:rPr>
              <a:t>Content design and content SEO</a:t>
            </a:r>
          </a:p>
          <a:p>
            <a:pPr algn="just"/>
            <a:r>
              <a:rPr lang="en-US" sz="2000" i="0" dirty="0">
                <a:effectLst/>
                <a:latin typeface="Times New Roman" panose="02020603050405020304" pitchFamily="18" charset="0"/>
                <a:cs typeface="Times New Roman" panose="02020603050405020304" pitchFamily="18" charset="0"/>
              </a:rPr>
              <a:t>Content design is a process that helps you produce content based on actual user needs. It doesn’t just help you figure out what your user wants, but it also focuses on what the user actually needs. Thinking about your content in this way will help you create content in the language and format that your user needs.</a:t>
            </a:r>
          </a:p>
          <a:p>
            <a:pPr algn="just"/>
            <a:r>
              <a:rPr lang="en-US" sz="2000" b="1" i="0" dirty="0">
                <a:effectLst/>
                <a:latin typeface="Times New Roman" panose="02020603050405020304" pitchFamily="18" charset="0"/>
                <a:cs typeface="Times New Roman" panose="02020603050405020304" pitchFamily="18" charset="0"/>
              </a:rPr>
              <a:t>Copywriting requires readable SEO content</a:t>
            </a:r>
          </a:p>
          <a:p>
            <a:pPr algn="just"/>
            <a:r>
              <a:rPr lang="en-US" sz="2000" i="0" dirty="0">
                <a:effectLst/>
                <a:latin typeface="Times New Roman" panose="02020603050405020304" pitchFamily="18" charset="0"/>
                <a:cs typeface="Times New Roman" panose="02020603050405020304" pitchFamily="18" charset="0"/>
              </a:rPr>
              <a:t>A key requirement for writing high-quality content is to write content that’s easy to read. Readability is important both for your audience and for Google. After all, not only people read your articles but Google does too.</a:t>
            </a:r>
          </a:p>
          <a:p>
            <a:pPr algn="just"/>
            <a:r>
              <a:rPr lang="en-US" sz="2000" i="0" dirty="0">
                <a:effectLst/>
                <a:latin typeface="Times New Roman" panose="02020603050405020304" pitchFamily="18" charset="0"/>
                <a:cs typeface="Times New Roman" panose="02020603050405020304" pitchFamily="18" charset="0"/>
              </a:rPr>
              <a:t>If your text is well structured and clearly written, readers will be able to clearly understand your message. And so will Google! If your main message is clear to Google, your post is far more likely to rank well in the search engines.</a:t>
            </a:r>
          </a:p>
          <a:p>
            <a:pPr marL="0" indent="0" algn="l">
              <a:buNone/>
            </a:pPr>
            <a:endParaRPr lang="en-US" sz="2000" i="0" dirty="0">
              <a:effectLst/>
              <a:latin typeface="-apple-system"/>
            </a:endParaRPr>
          </a:p>
          <a:p>
            <a:pPr marL="0" indent="0">
              <a:buNone/>
            </a:pPr>
            <a:endParaRPr lang="en-US" sz="2000" i="0" dirty="0">
              <a:effectLst/>
              <a:latin typeface="-apple-system"/>
            </a:endParaRP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23E3E15-0543-ADC0-FF32-124842DFF6CE}"/>
              </a:ext>
            </a:extLst>
          </p:cNvPr>
          <p:cNvPicPr>
            <a:picLocks noChangeAspect="1"/>
          </p:cNvPicPr>
          <p:nvPr/>
        </p:nvPicPr>
        <p:blipFill>
          <a:blip r:embed="rId2"/>
          <a:stretch>
            <a:fillRect/>
          </a:stretch>
        </p:blipFill>
        <p:spPr>
          <a:xfrm>
            <a:off x="131318" y="151677"/>
            <a:ext cx="619211" cy="1086002"/>
          </a:xfrm>
          <a:prstGeom prst="rect">
            <a:avLst/>
          </a:prstGeom>
        </p:spPr>
      </p:pic>
    </p:spTree>
    <p:extLst>
      <p:ext uri="{BB962C8B-B14F-4D97-AF65-F5344CB8AC3E}">
        <p14:creationId xmlns:p14="http://schemas.microsoft.com/office/powerpoint/2010/main" val="155036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Copywriting for content SEO</a:t>
            </a: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algn="just"/>
            <a:r>
              <a:rPr lang="en-US" sz="2000" b="1" i="0" dirty="0">
                <a:effectLst/>
                <a:latin typeface="Times New Roman" panose="02020603050405020304" pitchFamily="18" charset="0"/>
                <a:cs typeface="Times New Roman" panose="02020603050405020304" pitchFamily="18" charset="0"/>
              </a:rPr>
              <a:t>Content, context and search intent</a:t>
            </a:r>
          </a:p>
          <a:p>
            <a:pPr algn="just"/>
            <a:r>
              <a:rPr lang="en-US" sz="2000" i="0" dirty="0">
                <a:effectLst/>
                <a:latin typeface="Times New Roman" panose="02020603050405020304" pitchFamily="18" charset="0"/>
                <a:cs typeface="Times New Roman" panose="02020603050405020304" pitchFamily="18" charset="0"/>
              </a:rPr>
              <a:t>As Google is getting smarter, it starts to understand content on sites better — thanks to a lot of developments in the natural language processing sphere, like BERT. It’s no longer just about the number of times a keyword pops on a page. It also takes into account the context of those keywords, like co-occurring terms and phrases, related words and synonyms. On top of that, as mentioned before, Google is able to understand queries of users better: it tries to determine what the search intent of the user is. Are they looking for a product or just information? Which pages fit that intent best?</a:t>
            </a:r>
          </a:p>
          <a:p>
            <a:pPr algn="just"/>
            <a:r>
              <a:rPr lang="en-US" sz="2000" b="1" i="0" dirty="0">
                <a:effectLst/>
                <a:latin typeface="Times New Roman" panose="02020603050405020304" pitchFamily="18" charset="0"/>
                <a:cs typeface="Times New Roman" panose="02020603050405020304" pitchFamily="18" charset="0"/>
              </a:rPr>
              <a:t>Optimize content for search engines and readers</a:t>
            </a:r>
          </a:p>
          <a:p>
            <a:pPr algn="just"/>
            <a:r>
              <a:rPr lang="en-US" sz="2000" i="0" dirty="0">
                <a:effectLst/>
                <a:latin typeface="Times New Roman" panose="02020603050405020304" pitchFamily="18" charset="0"/>
                <a:cs typeface="Times New Roman" panose="02020603050405020304" pitchFamily="18" charset="0"/>
              </a:rPr>
              <a:t>The final requirement for writing high-quality content is to make sure the content is optimized for search engines. You want your SEO content to be easily found. Findability has to do with increasing the likelihood Google will pick up your content for the result pages. It’s important that you take this final step after you’ve written an original and readable post.</a:t>
            </a: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23E3E15-0543-ADC0-FF32-124842DFF6CE}"/>
              </a:ext>
            </a:extLst>
          </p:cNvPr>
          <p:cNvPicPr>
            <a:picLocks noChangeAspect="1"/>
          </p:cNvPicPr>
          <p:nvPr/>
        </p:nvPicPr>
        <p:blipFill>
          <a:blip r:embed="rId2"/>
          <a:stretch>
            <a:fillRect/>
          </a:stretch>
        </p:blipFill>
        <p:spPr>
          <a:xfrm>
            <a:off x="131318" y="151677"/>
            <a:ext cx="619211" cy="1086002"/>
          </a:xfrm>
          <a:prstGeom prst="rect">
            <a:avLst/>
          </a:prstGeom>
        </p:spPr>
      </p:pic>
    </p:spTree>
    <p:extLst>
      <p:ext uri="{BB962C8B-B14F-4D97-AF65-F5344CB8AC3E}">
        <p14:creationId xmlns:p14="http://schemas.microsoft.com/office/powerpoint/2010/main" val="734543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pPr algn="ctr"/>
            <a:r>
              <a:rPr lang="en-US" b="1">
                <a:solidFill>
                  <a:srgbClr val="C00000"/>
                </a:solidFill>
                <a:latin typeface="Times New Roman" panose="02020603050405020304" pitchFamily="18" charset="0"/>
                <a:cs typeface="Times New Roman" panose="02020603050405020304" pitchFamily="18" charset="0"/>
              </a:rPr>
              <a:t>Conclusion </a:t>
            </a:r>
            <a:endParaRPr lang="en-US"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algn="just">
              <a:lnSpc>
                <a:spcPct val="150000"/>
              </a:lnSpc>
            </a:pPr>
            <a:r>
              <a:rPr lang="en-US" sz="2000" i="0" dirty="0">
                <a:effectLst/>
                <a:latin typeface="Times New Roman" panose="02020603050405020304" pitchFamily="18" charset="0"/>
                <a:cs typeface="Times New Roman" panose="02020603050405020304" pitchFamily="18" charset="0"/>
              </a:rPr>
              <a:t>Content SEO is such a huge part of SEO. It encompasses every aspect of writing and structuring content on your website. Content SEO is essential. No one will read your content if it’s crappy. Like visitors, Google reads and scans your website text. Google’s algorithm decides the ranking of your site largely based on the content you publish. And we all know content is king. So, you need to write awesome SEO content, focus on the right keywords and structure your website in such a way Google understands it. It’s a lot of work, but it will pay off in the long run.</a:t>
            </a: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23E3E15-0543-ADC0-FF32-124842DFF6CE}"/>
              </a:ext>
            </a:extLst>
          </p:cNvPr>
          <p:cNvPicPr>
            <a:picLocks noChangeAspect="1"/>
          </p:cNvPicPr>
          <p:nvPr/>
        </p:nvPicPr>
        <p:blipFill>
          <a:blip r:embed="rId2"/>
          <a:stretch>
            <a:fillRect/>
          </a:stretch>
        </p:blipFill>
        <p:spPr>
          <a:xfrm>
            <a:off x="131318" y="151677"/>
            <a:ext cx="619211" cy="1086002"/>
          </a:xfrm>
          <a:prstGeom prst="rect">
            <a:avLst/>
          </a:prstGeom>
        </p:spPr>
      </p:pic>
    </p:spTree>
    <p:extLst>
      <p:ext uri="{BB962C8B-B14F-4D97-AF65-F5344CB8AC3E}">
        <p14:creationId xmlns:p14="http://schemas.microsoft.com/office/powerpoint/2010/main" val="402921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a:solidFill>
                  <a:srgbClr val="C00000"/>
                </a:solidFill>
                <a:latin typeface="Times New Roman" pitchFamily="18" charset="0"/>
                <a:cs typeface="Times New Roman" pitchFamily="18" charset="0"/>
              </a:rPr>
              <a:t>References</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533683" y="1050925"/>
            <a:ext cx="11367407" cy="5487987"/>
          </a:xfrm>
        </p:spPr>
        <p:txBody>
          <a:bodyPr>
            <a:noAutofit/>
          </a:bodyPr>
          <a:lstStyle/>
          <a:p>
            <a:r>
              <a:rPr lang="en-IN" sz="2000" b="1" dirty="0"/>
              <a:t>Books and Journals</a:t>
            </a:r>
          </a:p>
          <a:p>
            <a:r>
              <a:rPr lang="en-US" sz="2000" dirty="0">
                <a:effectLst/>
                <a:latin typeface="Calibri" panose="020F0502020204030204" pitchFamily="34" charset="0"/>
                <a:ea typeface="Calibri" panose="020F0502020204030204" pitchFamily="34" charset="0"/>
              </a:rPr>
              <a:t>Eric </a:t>
            </a:r>
            <a:r>
              <a:rPr lang="en-US" sz="2000" dirty="0" err="1">
                <a:effectLst/>
                <a:latin typeface="Calibri" panose="020F0502020204030204" pitchFamily="34" charset="0"/>
                <a:ea typeface="Calibri" panose="020F0502020204030204" pitchFamily="34" charset="0"/>
              </a:rPr>
              <a:t>Enge</a:t>
            </a:r>
            <a:r>
              <a:rPr lang="en-US" sz="2000" dirty="0">
                <a:effectLst/>
                <a:latin typeface="Calibri" panose="020F0502020204030204" pitchFamily="34" charset="0"/>
                <a:ea typeface="Calibri" panose="020F0502020204030204" pitchFamily="34" charset="0"/>
              </a:rPr>
              <a:t>, Stephan Spencer, Rand </a:t>
            </a:r>
            <a:r>
              <a:rPr lang="en-US" sz="2000" dirty="0" err="1">
                <a:effectLst/>
                <a:latin typeface="Calibri" panose="020F0502020204030204" pitchFamily="34" charset="0"/>
                <a:ea typeface="Calibri" panose="020F0502020204030204" pitchFamily="34" charset="0"/>
              </a:rPr>
              <a:t>Fishkin</a:t>
            </a:r>
            <a:r>
              <a:rPr lang="en-US" sz="2000" dirty="0">
                <a:effectLst/>
                <a:latin typeface="Calibri" panose="020F0502020204030204" pitchFamily="34" charset="0"/>
                <a:ea typeface="Calibri" panose="020F0502020204030204" pitchFamily="34" charset="0"/>
              </a:rPr>
              <a:t>, Jessie C </a:t>
            </a:r>
            <a:r>
              <a:rPr lang="en-US" sz="2000" dirty="0" err="1">
                <a:effectLst/>
                <a:latin typeface="Calibri" panose="020F0502020204030204" pitchFamily="34" charset="0"/>
                <a:ea typeface="Calibri" panose="020F0502020204030204" pitchFamily="34" charset="0"/>
              </a:rPr>
              <a:t>Stricchiola</a:t>
            </a:r>
            <a:r>
              <a:rPr lang="en-US" sz="2000" dirty="0">
                <a:effectLst/>
                <a:latin typeface="Calibri" panose="020F0502020204030204" pitchFamily="34" charset="0"/>
                <a:ea typeface="Calibri" panose="020F0502020204030204" pitchFamily="34" charset="0"/>
              </a:rPr>
              <a:t>, “The Art of SEO : Mastering Search Engine</a:t>
            </a:r>
            <a:r>
              <a:rPr lang="en-US" sz="2000" spc="-26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Optimization”,</a:t>
            </a:r>
            <a:r>
              <a:rPr lang="en-US" sz="2000" spc="-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O'Reilly</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Media,</a:t>
            </a:r>
            <a:r>
              <a:rPr lang="en-US" sz="2000" spc="-10"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October,2009.</a:t>
            </a:r>
          </a:p>
          <a:p>
            <a:r>
              <a:rPr lang="en-IN" sz="2000" dirty="0">
                <a:hlinkClick r:id="rId2"/>
              </a:rPr>
              <a:t>https://www.hubspot.com/hs-fs/hub/53/file-13221845-pdf/docs/ebooks/introduction-to-seo-ebook.pdf</a:t>
            </a:r>
            <a:endParaRPr lang="en-IN" sz="2000" dirty="0"/>
          </a:p>
          <a:p>
            <a:r>
              <a:rPr lang="en-IN" sz="2000" dirty="0"/>
              <a:t>Fhttps://www.startupgeeks.it/wp-content/uploads/2018/12/ebook-seo-sej-complete-guide-2018.pdf</a:t>
            </a:r>
          </a:p>
          <a:p>
            <a:pPr marL="0" indent="0">
              <a:buNone/>
            </a:pPr>
            <a:endParaRPr lang="en-IN" sz="2000" dirty="0"/>
          </a:p>
          <a:p>
            <a:r>
              <a:rPr lang="en-IN" sz="2000" b="1" dirty="0"/>
              <a:t>Video Link-</a:t>
            </a:r>
            <a:endParaRPr lang="en-IN" sz="2000" b="1" dirty="0">
              <a:hlinkClick r:id="rId3"/>
            </a:endParaRPr>
          </a:p>
          <a:p>
            <a:r>
              <a:rPr lang="en-IN" sz="2000" dirty="0">
                <a:hlinkClick r:id="rId4"/>
              </a:rPr>
              <a:t>https://www.youtube.com/watch?v=bLUkIgY8MTE&amp;list=PLjVLYmrlmjGdNxIBIdaDEHtI4gAxaYoq1&amp;ab_channel=WsCubeTech</a:t>
            </a:r>
            <a:endParaRPr lang="en-IN" sz="2000" dirty="0"/>
          </a:p>
          <a:p>
            <a:r>
              <a:rPr lang="en-IN" sz="2000" dirty="0">
                <a:hlinkClick r:id="rId5"/>
              </a:rPr>
              <a:t>https://www.youtube.com/watch?v=83RXYrqRLeM&amp;list=PLNfnAKZ4Zsar3Jwb59D0dJeQ-RnsaqpoT&amp;ab_channel=UmarTazkeer</a:t>
            </a:r>
            <a:endParaRPr lang="en-IN" sz="2000" dirty="0"/>
          </a:p>
          <a:p>
            <a:pPr marL="0" indent="0">
              <a:buNone/>
            </a:pPr>
            <a:endParaRPr lang="en-IN" sz="2000" dirty="0"/>
          </a:p>
          <a:p>
            <a:r>
              <a:rPr lang="en-IN" sz="2000" b="1" dirty="0"/>
              <a:t>Web Link-</a:t>
            </a:r>
          </a:p>
          <a:p>
            <a:r>
              <a:rPr lang="en-IN" sz="2000" dirty="0">
                <a:hlinkClick r:id="rId6"/>
              </a:rPr>
              <a:t>https://yoast.com/ultimate-guide-content-seo/#what</a:t>
            </a:r>
            <a:endParaRPr lang="en-IN" sz="2000" dirty="0"/>
          </a:p>
          <a:p>
            <a:r>
              <a:rPr lang="en-IN" sz="2000" dirty="0">
                <a:hlinkClick r:id="rId7"/>
              </a:rPr>
              <a:t>https://www.tutorialspoint.com/seo/index.htm</a:t>
            </a:r>
            <a:endParaRPr lang="en-IN" sz="2000" dirty="0"/>
          </a:p>
          <a:p>
            <a:pPr marL="0" indent="0">
              <a:buNone/>
            </a:pPr>
            <a:endParaRPr lang="en-IN" sz="2000" dirty="0"/>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38875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CONTENTS</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algn="just"/>
            <a:r>
              <a:rPr lang="en-US" dirty="0">
                <a:latin typeface="Times New Roman" panose="02020603050405020304" pitchFamily="18" charset="0"/>
                <a:cs typeface="Times New Roman" panose="02020603050405020304" pitchFamily="18" charset="0"/>
              </a:rPr>
              <a:t>What is content SEO?</a:t>
            </a:r>
          </a:p>
          <a:p>
            <a:pPr algn="just"/>
            <a:r>
              <a:rPr lang="en-US" dirty="0">
                <a:latin typeface="Times New Roman" panose="02020603050405020304" pitchFamily="18" charset="0"/>
                <a:cs typeface="Times New Roman" panose="02020603050405020304" pitchFamily="18" charset="0"/>
              </a:rPr>
              <a:t>Keyword Research</a:t>
            </a:r>
          </a:p>
          <a:p>
            <a:pPr algn="just"/>
            <a:r>
              <a:rPr lang="en-US" dirty="0">
                <a:latin typeface="Times New Roman" panose="02020603050405020304" pitchFamily="18" charset="0"/>
                <a:cs typeface="Times New Roman" panose="02020603050405020304" pitchFamily="18" charset="0"/>
              </a:rPr>
              <a:t>Why is keyword research so important for SEO content?</a:t>
            </a:r>
          </a:p>
          <a:p>
            <a:pPr algn="just"/>
            <a:r>
              <a:rPr lang="en-US" dirty="0">
                <a:latin typeface="Times New Roman" panose="02020603050405020304" pitchFamily="18" charset="0"/>
                <a:cs typeface="Times New Roman" panose="02020603050405020304" pitchFamily="18" charset="0"/>
              </a:rPr>
              <a:t>Terms we use in keyword research</a:t>
            </a:r>
          </a:p>
          <a:p>
            <a:pPr algn="just"/>
            <a:r>
              <a:rPr lang="en-US" dirty="0">
                <a:latin typeface="Times New Roman" panose="02020603050405020304" pitchFamily="18" charset="0"/>
                <a:cs typeface="Times New Roman" panose="02020603050405020304" pitchFamily="18" charset="0"/>
              </a:rPr>
              <a:t>Types of Intent</a:t>
            </a:r>
          </a:p>
          <a:p>
            <a:pPr algn="just"/>
            <a:r>
              <a:rPr lang="en-US" dirty="0">
                <a:latin typeface="Times New Roman" panose="02020603050405020304" pitchFamily="18" charset="0"/>
                <a:cs typeface="Times New Roman" panose="02020603050405020304" pitchFamily="18" charset="0"/>
              </a:rPr>
              <a:t>Terms we use in keyword research</a:t>
            </a:r>
          </a:p>
          <a:p>
            <a:pPr algn="just"/>
            <a:r>
              <a:rPr lang="en-US" dirty="0"/>
              <a:t>Site Structure</a:t>
            </a:r>
          </a:p>
          <a:p>
            <a:pPr algn="just"/>
            <a:r>
              <a:rPr lang="en-US" dirty="0">
                <a:latin typeface="Times New Roman" pitchFamily="18" charset="0"/>
                <a:cs typeface="Times New Roman" pitchFamily="18" charset="0"/>
              </a:rPr>
              <a:t>The idle Site Structure</a:t>
            </a:r>
          </a:p>
          <a:p>
            <a:pPr algn="just"/>
            <a:r>
              <a:rPr lang="en-US" dirty="0">
                <a:latin typeface="Times New Roman" pitchFamily="18" charset="0"/>
                <a:cs typeface="Times New Roman" pitchFamily="18" charset="0"/>
              </a:rPr>
              <a:t>Practical tips on improving your site structure</a:t>
            </a:r>
          </a:p>
          <a:p>
            <a:pPr algn="just"/>
            <a:r>
              <a:rPr lang="en-US" dirty="0">
                <a:latin typeface="Times New Roman" pitchFamily="18" charset="0"/>
                <a:cs typeface="Times New Roman" pitchFamily="18" charset="0"/>
              </a:rPr>
              <a:t>Copywriting for content SEO</a:t>
            </a:r>
            <a:endParaRPr lang="en-US" dirty="0"/>
          </a:p>
          <a:p>
            <a:pPr algn="just"/>
            <a:r>
              <a:rPr lang="en-US" dirty="0">
                <a:latin typeface="Times New Roman" pitchFamily="18" charset="0"/>
                <a:cs typeface="Times New Roman" pitchFamily="18" charset="0"/>
              </a:rPr>
              <a:t>Conclusion </a:t>
            </a:r>
          </a:p>
          <a:p>
            <a:pPr algn="just"/>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1815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What is content SEO?</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algn="just"/>
            <a:r>
              <a:rPr lang="en-US" sz="2400" b="0" i="0" dirty="0">
                <a:solidFill>
                  <a:srgbClr val="4B5563"/>
                </a:solidFill>
                <a:effectLst/>
                <a:latin typeface="Times New Roman" panose="02020603050405020304" pitchFamily="18" charset="0"/>
                <a:cs typeface="Times New Roman" panose="02020603050405020304" pitchFamily="18" charset="0"/>
              </a:rPr>
              <a:t>Content SEO refers to creating content that helps your web pages to rank high in the search engines. It includes everything, from writing to structuring the content on your website. There are three major elements you need to consider that will make your website rank well: keyword strategy, site structure and copywriting.</a:t>
            </a:r>
          </a:p>
          <a:p>
            <a:pPr algn="just"/>
            <a:r>
              <a:rPr lang="en-US" sz="2400" b="0" i="0" dirty="0">
                <a:solidFill>
                  <a:srgbClr val="4B5563"/>
                </a:solidFill>
                <a:effectLst/>
                <a:latin typeface="Times New Roman" panose="02020603050405020304" pitchFamily="18" charset="0"/>
                <a:cs typeface="Times New Roman" panose="02020603050405020304" pitchFamily="18" charset="0"/>
              </a:rPr>
              <a:t>Why is content SEO important in the first place? Because search engines like Google read your website, so the words you use determine whether or not your site will rank in their results pages. Of course, </a:t>
            </a:r>
            <a:r>
              <a:rPr lang="en-US" sz="2400" b="0" i="0" u="sng" dirty="0">
                <a:solidFill>
                  <a:srgbClr val="4B5563"/>
                </a:solidFill>
                <a:effectLst/>
                <a:latin typeface="Times New Roman" panose="02020603050405020304" pitchFamily="18" charset="0"/>
                <a:cs typeface="Times New Roman" panose="02020603050405020304" pitchFamily="18" charset="0"/>
                <a:hlinkClick r:id="rId2"/>
              </a:rPr>
              <a:t>your website should be well-designed</a:t>
            </a:r>
            <a:r>
              <a:rPr lang="en-US" sz="2400" b="0" i="0" dirty="0">
                <a:solidFill>
                  <a:srgbClr val="4B5563"/>
                </a:solidFill>
                <a:effectLst/>
                <a:latin typeface="Times New Roman" panose="02020603050405020304" pitchFamily="18" charset="0"/>
                <a:cs typeface="Times New Roman" panose="02020603050405020304" pitchFamily="18" charset="0"/>
              </a:rPr>
              <a:t>, with a great user interface, and all the technical stuff that makes your site rank in Google should also be covered. But without </a:t>
            </a:r>
            <a:r>
              <a:rPr lang="en-US" sz="2400" b="0" i="0" u="sng" dirty="0">
                <a:solidFill>
                  <a:srgbClr val="4B5563"/>
                </a:solidFill>
                <a:effectLst/>
                <a:latin typeface="Times New Roman" panose="02020603050405020304" pitchFamily="18" charset="0"/>
                <a:cs typeface="Times New Roman" panose="02020603050405020304" pitchFamily="18" charset="0"/>
                <a:hlinkClick r:id="rId3"/>
              </a:rPr>
              <a:t>quality content</a:t>
            </a:r>
            <a:r>
              <a:rPr lang="en-US" sz="2400" b="0" i="0" dirty="0">
                <a:solidFill>
                  <a:srgbClr val="4B5563"/>
                </a:solidFill>
                <a:effectLst/>
                <a:latin typeface="Times New Roman" panose="02020603050405020304" pitchFamily="18" charset="0"/>
                <a:cs typeface="Times New Roman" panose="02020603050405020304" pitchFamily="18" charset="0"/>
              </a:rPr>
              <a:t> your site doesn’t stand a chance in the search engines.</a:t>
            </a:r>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23E3E15-0543-ADC0-FF32-124842DFF6CE}"/>
              </a:ext>
            </a:extLst>
          </p:cNvPr>
          <p:cNvPicPr>
            <a:picLocks noChangeAspect="1"/>
          </p:cNvPicPr>
          <p:nvPr/>
        </p:nvPicPr>
        <p:blipFill>
          <a:blip r:embed="rId4"/>
          <a:stretch>
            <a:fillRect/>
          </a:stretch>
        </p:blipFill>
        <p:spPr>
          <a:xfrm>
            <a:off x="131318" y="151677"/>
            <a:ext cx="619211" cy="1086002"/>
          </a:xfrm>
          <a:prstGeom prst="rect">
            <a:avLst/>
          </a:prstGeom>
        </p:spPr>
      </p:pic>
    </p:spTree>
    <p:extLst>
      <p:ext uri="{BB962C8B-B14F-4D97-AF65-F5344CB8AC3E}">
        <p14:creationId xmlns:p14="http://schemas.microsoft.com/office/powerpoint/2010/main" val="263925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Keyword Research</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a:xfrm>
            <a:off x="838200" y="1436914"/>
            <a:ext cx="10515600" cy="4740049"/>
          </a:xfrm>
        </p:spPr>
        <p:txBody>
          <a:bodyPr>
            <a:noAutofit/>
          </a:bodyPr>
          <a:lstStyle/>
          <a:p>
            <a:pPr algn="just">
              <a:lnSpc>
                <a:spcPct val="120000"/>
              </a:lnSpc>
            </a:pPr>
            <a:r>
              <a:rPr lang="en-US" sz="2400" b="1" i="0" dirty="0">
                <a:effectLst/>
                <a:latin typeface="Times New Roman" panose="02020603050405020304" pitchFamily="18" charset="0"/>
                <a:cs typeface="Times New Roman" panose="02020603050405020304" pitchFamily="18" charset="0"/>
              </a:rPr>
              <a:t>What is keyword research?</a:t>
            </a:r>
          </a:p>
          <a:p>
            <a:pPr algn="just">
              <a:lnSpc>
                <a:spcPct val="100000"/>
              </a:lnSpc>
            </a:pPr>
            <a:r>
              <a:rPr lang="en-US" sz="2400" i="0" dirty="0">
                <a:effectLst/>
                <a:latin typeface="Times New Roman" panose="02020603050405020304" pitchFamily="18" charset="0"/>
                <a:cs typeface="Times New Roman" panose="02020603050405020304" pitchFamily="18" charset="0"/>
              </a:rPr>
              <a:t>Keyword research is basically the steps you take to create an extensive list of keywords you would like to rank for. Every content SEO strategy should begin with keyword research, because you have to know what your audience is searching for if you want to generate traffic. Keyword research helps you to discover the terms you should be aiming to rank for.</a:t>
            </a:r>
          </a:p>
          <a:p>
            <a:r>
              <a:rPr lang="en-US" sz="2400" b="1" i="0" dirty="0">
                <a:effectLst/>
                <a:latin typeface="Times New Roman" panose="02020603050405020304" pitchFamily="18" charset="0"/>
                <a:cs typeface="Times New Roman" panose="02020603050405020304" pitchFamily="18" charset="0"/>
              </a:rPr>
              <a:t>Keyword research has four steps:</a:t>
            </a:r>
          </a:p>
          <a:p>
            <a:pPr marL="514350" indent="-514350">
              <a:buFont typeface="+mj-lt"/>
              <a:buAutoNum type="arabicPeriod"/>
            </a:pPr>
            <a:r>
              <a:rPr lang="en-US" sz="2400" i="0" dirty="0">
                <a:effectLst/>
                <a:latin typeface="Times New Roman" panose="02020603050405020304" pitchFamily="18" charset="0"/>
                <a:cs typeface="Times New Roman" panose="02020603050405020304" pitchFamily="18" charset="0"/>
              </a:rPr>
              <a:t>Write down the mission of your business;</a:t>
            </a:r>
          </a:p>
          <a:p>
            <a:pPr marL="514350" indent="-514350">
              <a:buFont typeface="+mj-lt"/>
              <a:buAutoNum type="arabicPeriod"/>
            </a:pPr>
            <a:r>
              <a:rPr lang="en-US" sz="2400" i="0" dirty="0">
                <a:effectLst/>
                <a:latin typeface="Times New Roman" panose="02020603050405020304" pitchFamily="18" charset="0"/>
                <a:cs typeface="Times New Roman" panose="02020603050405020304" pitchFamily="18" charset="0"/>
              </a:rPr>
              <a:t>Make a list of all the keywords you want to be found for;</a:t>
            </a:r>
          </a:p>
          <a:p>
            <a:pPr marL="514350" indent="-514350">
              <a:buFont typeface="+mj-lt"/>
              <a:buAutoNum type="arabicPeriod"/>
            </a:pPr>
            <a:r>
              <a:rPr lang="en-US" sz="2400" i="0" dirty="0">
                <a:effectLst/>
                <a:latin typeface="Times New Roman" panose="02020603050405020304" pitchFamily="18" charset="0"/>
                <a:cs typeface="Times New Roman" panose="02020603050405020304" pitchFamily="18" charset="0"/>
              </a:rPr>
              <a:t>Look at search intent;</a:t>
            </a:r>
          </a:p>
          <a:p>
            <a:pPr marL="514350" indent="-514350">
              <a:buFont typeface="+mj-lt"/>
              <a:buAutoNum type="arabicPeriod"/>
            </a:pPr>
            <a:r>
              <a:rPr lang="en-US" sz="2400" i="0" dirty="0">
                <a:effectLst/>
                <a:latin typeface="Times New Roman" panose="02020603050405020304" pitchFamily="18" charset="0"/>
                <a:cs typeface="Times New Roman" panose="02020603050405020304" pitchFamily="18" charset="0"/>
              </a:rPr>
              <a:t>Create landing pages for these keywords.</a:t>
            </a:r>
            <a:endParaRPr lang="en-US" sz="2400" i="0" dirty="0">
              <a:solidFill>
                <a:srgbClr val="4B5563"/>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23E3E15-0543-ADC0-FF32-124842DFF6CE}"/>
              </a:ext>
            </a:extLst>
          </p:cNvPr>
          <p:cNvPicPr>
            <a:picLocks noChangeAspect="1"/>
          </p:cNvPicPr>
          <p:nvPr/>
        </p:nvPicPr>
        <p:blipFill>
          <a:blip r:embed="rId2"/>
          <a:stretch>
            <a:fillRect/>
          </a:stretch>
        </p:blipFill>
        <p:spPr>
          <a:xfrm>
            <a:off x="131318" y="151677"/>
            <a:ext cx="619211" cy="1086002"/>
          </a:xfrm>
          <a:prstGeom prst="rect">
            <a:avLst/>
          </a:prstGeom>
        </p:spPr>
      </p:pic>
    </p:spTree>
    <p:extLst>
      <p:ext uri="{BB962C8B-B14F-4D97-AF65-F5344CB8AC3E}">
        <p14:creationId xmlns:p14="http://schemas.microsoft.com/office/powerpoint/2010/main" val="337645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Why is keyword research so important for SEO content?</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buNone/>
            </a:pPr>
            <a:endParaRPr lang="en-US" i="0" dirty="0">
              <a:effectLst/>
              <a:latin typeface="-apple-system"/>
            </a:endParaRPr>
          </a:p>
          <a:p>
            <a:pPr algn="just"/>
            <a:r>
              <a:rPr lang="en-US" sz="2400" i="0" dirty="0">
                <a:effectLst/>
                <a:latin typeface="Times New Roman" panose="02020603050405020304" pitchFamily="18" charset="0"/>
                <a:cs typeface="Times New Roman" panose="02020603050405020304" pitchFamily="18" charset="0"/>
              </a:rPr>
              <a:t>Proper keyword research will make clear which search terms your audience uses. This is crucial. At Yoast, we regularly encounter clients who use particular words when talking about their products, while their customers use entirely different words. Writing and optimizing SEO content for words that people don’t use doesn’t make any sense. Doing proper keyword research makes sure that you are using the same words as your target audience, therefore making the effort of optimizing your website worthwhile.</a:t>
            </a:r>
            <a:endParaRPr lang="en-US" sz="2400" i="0" dirty="0">
              <a:solidFill>
                <a:srgbClr val="4B5563"/>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23E3E15-0543-ADC0-FF32-124842DFF6CE}"/>
              </a:ext>
            </a:extLst>
          </p:cNvPr>
          <p:cNvPicPr>
            <a:picLocks noChangeAspect="1"/>
          </p:cNvPicPr>
          <p:nvPr/>
        </p:nvPicPr>
        <p:blipFill>
          <a:blip r:embed="rId2"/>
          <a:stretch>
            <a:fillRect/>
          </a:stretch>
        </p:blipFill>
        <p:spPr>
          <a:xfrm>
            <a:off x="131318" y="151677"/>
            <a:ext cx="619211" cy="1086002"/>
          </a:xfrm>
          <a:prstGeom prst="rect">
            <a:avLst/>
          </a:prstGeom>
        </p:spPr>
      </p:pic>
    </p:spTree>
    <p:extLst>
      <p:ext uri="{BB962C8B-B14F-4D97-AF65-F5344CB8AC3E}">
        <p14:creationId xmlns:p14="http://schemas.microsoft.com/office/powerpoint/2010/main" val="460270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Terms we use in keyword research</a:t>
            </a: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r>
              <a:rPr lang="en-US" b="1" i="0" dirty="0">
                <a:effectLst/>
                <a:latin typeface="Times New Roman" panose="02020603050405020304" pitchFamily="18" charset="0"/>
                <a:cs typeface="Times New Roman" panose="02020603050405020304" pitchFamily="18" charset="0"/>
              </a:rPr>
              <a:t>Keywords and </a:t>
            </a:r>
            <a:r>
              <a:rPr lang="en-US" b="1" i="0" dirty="0" err="1">
                <a:effectLst/>
                <a:latin typeface="Times New Roman" panose="02020603050405020304" pitchFamily="18" charset="0"/>
                <a:cs typeface="Times New Roman" panose="02020603050405020304" pitchFamily="18" charset="0"/>
              </a:rPr>
              <a:t>keyphrases</a:t>
            </a:r>
            <a:endParaRPr lang="en-US" b="1" i="0" dirty="0">
              <a:effectLst/>
              <a:latin typeface="Times New Roman" panose="02020603050405020304" pitchFamily="18" charset="0"/>
              <a:cs typeface="Times New Roman" panose="02020603050405020304" pitchFamily="18" charset="0"/>
            </a:endParaRPr>
          </a:p>
          <a:p>
            <a:pPr marL="0" indent="0">
              <a:buNone/>
            </a:pPr>
            <a:r>
              <a:rPr lang="en-US" sz="2000" i="0" dirty="0">
                <a:effectLst/>
                <a:latin typeface="Times New Roman" panose="02020603050405020304" pitchFamily="18" charset="0"/>
                <a:cs typeface="Times New Roman" panose="02020603050405020304" pitchFamily="18" charset="0"/>
              </a:rPr>
              <a:t>We tend to use the word ‘keyword‘ all the time.</a:t>
            </a:r>
          </a:p>
          <a:p>
            <a:r>
              <a:rPr lang="en-US" b="1" i="0" dirty="0">
                <a:effectLst/>
                <a:latin typeface="Times New Roman" panose="02020603050405020304" pitchFamily="18" charset="0"/>
                <a:cs typeface="Times New Roman" panose="02020603050405020304" pitchFamily="18" charset="0"/>
              </a:rPr>
              <a:t>Long-tail keywords</a:t>
            </a:r>
          </a:p>
          <a:p>
            <a:pPr marL="0" indent="0">
              <a:buNone/>
            </a:pPr>
            <a:r>
              <a:rPr lang="en-US" sz="2000" i="0" dirty="0">
                <a:effectLst/>
                <a:latin typeface="Times New Roman" panose="02020603050405020304" pitchFamily="18" charset="0"/>
                <a:cs typeface="Times New Roman" panose="02020603050405020304" pitchFamily="18" charset="0"/>
              </a:rPr>
              <a:t>The longer (and more specific) a search term is, the easier it will be to rank for that term. </a:t>
            </a:r>
          </a:p>
          <a:p>
            <a:pPr algn="l"/>
            <a:r>
              <a:rPr lang="en-US" sz="2200" b="1" i="0" dirty="0">
                <a:effectLst/>
                <a:latin typeface="Times New Roman" panose="02020603050405020304" pitchFamily="18" charset="0"/>
                <a:cs typeface="Times New Roman" panose="02020603050405020304" pitchFamily="18" charset="0"/>
              </a:rPr>
              <a:t>How many keywords?</a:t>
            </a:r>
          </a:p>
          <a:p>
            <a:pPr algn="l"/>
            <a:r>
              <a:rPr lang="en-US" sz="2000" b="0" i="0" dirty="0">
                <a:solidFill>
                  <a:srgbClr val="4B5563"/>
                </a:solidFill>
                <a:effectLst/>
                <a:latin typeface="Times New Roman" panose="02020603050405020304" pitchFamily="18" charset="0"/>
                <a:cs typeface="Times New Roman" panose="02020603050405020304" pitchFamily="18" charset="0"/>
              </a:rPr>
              <a:t>It is very hard to give an exact number of keywords you should focus on. You just need to have a lot – as many as you can come up with. More than 1,000 keywords is probably too many though!</a:t>
            </a:r>
          </a:p>
          <a:p>
            <a:r>
              <a:rPr lang="en-US" sz="2000" b="1" i="0" dirty="0">
                <a:effectLst/>
                <a:latin typeface="Times New Roman" panose="02020603050405020304" pitchFamily="18" charset="0"/>
                <a:cs typeface="Times New Roman" panose="02020603050405020304" pitchFamily="18" charset="0"/>
              </a:rPr>
              <a:t>Head or tail?</a:t>
            </a:r>
          </a:p>
          <a:p>
            <a:pPr marL="0" indent="0" algn="l">
              <a:buNone/>
            </a:pPr>
            <a:r>
              <a:rPr lang="en-US" sz="2000" b="0" i="0" dirty="0">
                <a:solidFill>
                  <a:srgbClr val="4B5563"/>
                </a:solidFill>
                <a:effectLst/>
                <a:latin typeface="Times New Roman" panose="02020603050405020304" pitchFamily="18" charset="0"/>
                <a:cs typeface="Times New Roman" panose="02020603050405020304" pitchFamily="18" charset="0"/>
              </a:rPr>
              <a:t>Classifying your keywords is essential. Some keywords are very common and competitive (head), while others are long-tail. Decide which are your most critical, high-level keywords – the ones that generate sufficient traffic for your website and best fit your business. </a:t>
            </a:r>
          </a:p>
          <a:p>
            <a:pPr marL="0" indent="0">
              <a:buNone/>
            </a:pPr>
            <a:endParaRPr lang="en-US" sz="2000" i="0" dirty="0">
              <a:effectLst/>
              <a:latin typeface="-apple-system"/>
            </a:endParaRP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23E3E15-0543-ADC0-FF32-124842DFF6CE}"/>
              </a:ext>
            </a:extLst>
          </p:cNvPr>
          <p:cNvPicPr>
            <a:picLocks noChangeAspect="1"/>
          </p:cNvPicPr>
          <p:nvPr/>
        </p:nvPicPr>
        <p:blipFill>
          <a:blip r:embed="rId2"/>
          <a:stretch>
            <a:fillRect/>
          </a:stretch>
        </p:blipFill>
        <p:spPr>
          <a:xfrm>
            <a:off x="131318" y="151677"/>
            <a:ext cx="619211" cy="1086002"/>
          </a:xfrm>
          <a:prstGeom prst="rect">
            <a:avLst/>
          </a:prstGeom>
        </p:spPr>
      </p:pic>
    </p:spTree>
    <p:extLst>
      <p:ext uri="{BB962C8B-B14F-4D97-AF65-F5344CB8AC3E}">
        <p14:creationId xmlns:p14="http://schemas.microsoft.com/office/powerpoint/2010/main" val="940716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Terms we use in keyword research</a:t>
            </a: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a:xfrm>
            <a:off x="925871" y="1690688"/>
            <a:ext cx="10515600" cy="4351338"/>
          </a:xfrm>
        </p:spPr>
        <p:txBody>
          <a:bodyPr>
            <a:normAutofit/>
          </a:bodyPr>
          <a:lstStyle/>
          <a:p>
            <a:pPr algn="just"/>
            <a:r>
              <a:rPr lang="en-US" sz="2400" b="1" i="0" dirty="0">
                <a:effectLst/>
                <a:latin typeface="Times New Roman" panose="02020603050405020304" pitchFamily="18" charset="0"/>
                <a:cs typeface="Times New Roman" panose="02020603050405020304" pitchFamily="18" charset="0"/>
              </a:rPr>
              <a:t>Keyword intent and search intent</a:t>
            </a:r>
          </a:p>
          <a:p>
            <a:pPr algn="just">
              <a:lnSpc>
                <a:spcPct val="150000"/>
              </a:lnSpc>
            </a:pPr>
            <a:r>
              <a:rPr lang="en-US" sz="2400" i="0" dirty="0">
                <a:effectLst/>
                <a:latin typeface="Times New Roman" panose="02020603050405020304" pitchFamily="18" charset="0"/>
                <a:cs typeface="Times New Roman" panose="02020603050405020304" pitchFamily="18" charset="0"/>
              </a:rPr>
              <a:t>As you’re doing keyword research, it really pays off to think about the search intent of users. Are they looking for information, or do they want to buy something? What is their goal when they enter your keyword as a search term? This goal is otherwise known as keyword intent. For some keywords, it’s pretty clear, like [buy leather sofa], or [how to train your puppy]. But it’s not always that simple.</a:t>
            </a:r>
          </a:p>
          <a:p>
            <a:pPr>
              <a:lnSpc>
                <a:spcPct val="150000"/>
              </a:lnSpc>
            </a:pPr>
            <a:endParaRPr lang="en-US" sz="2000" i="0" dirty="0">
              <a:effectLst/>
              <a:latin typeface="-apple-system"/>
            </a:endParaRPr>
          </a:p>
          <a:p>
            <a:pPr marL="0" indent="0">
              <a:buNone/>
            </a:pPr>
            <a:endParaRPr lang="en-US" sz="2000" i="0" dirty="0">
              <a:effectLst/>
              <a:latin typeface="-apple-system"/>
            </a:endParaRP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23E3E15-0543-ADC0-FF32-124842DFF6CE}"/>
              </a:ext>
            </a:extLst>
          </p:cNvPr>
          <p:cNvPicPr>
            <a:picLocks noChangeAspect="1"/>
          </p:cNvPicPr>
          <p:nvPr/>
        </p:nvPicPr>
        <p:blipFill>
          <a:blip r:embed="rId2"/>
          <a:stretch>
            <a:fillRect/>
          </a:stretch>
        </p:blipFill>
        <p:spPr>
          <a:xfrm>
            <a:off x="131318" y="151677"/>
            <a:ext cx="619211" cy="1086002"/>
          </a:xfrm>
          <a:prstGeom prst="rect">
            <a:avLst/>
          </a:prstGeom>
        </p:spPr>
      </p:pic>
    </p:spTree>
    <p:extLst>
      <p:ext uri="{BB962C8B-B14F-4D97-AF65-F5344CB8AC3E}">
        <p14:creationId xmlns:p14="http://schemas.microsoft.com/office/powerpoint/2010/main" val="1250969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Types of Intent</a:t>
            </a: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lgn="l">
              <a:buNone/>
            </a:pPr>
            <a:r>
              <a:rPr lang="en-US" sz="2400" b="0" i="0" dirty="0">
                <a:solidFill>
                  <a:srgbClr val="4B5563"/>
                </a:solidFill>
                <a:effectLst/>
                <a:latin typeface="Times New Roman" panose="02020603050405020304" pitchFamily="18" charset="0"/>
                <a:cs typeface="Times New Roman" panose="02020603050405020304" pitchFamily="18" charset="0"/>
              </a:rPr>
              <a:t>There are four types of intent:</a:t>
            </a:r>
          </a:p>
          <a:p>
            <a:pPr algn="l">
              <a:buFont typeface="Arial" panose="020B0604020202020204" pitchFamily="34" charset="0"/>
              <a:buChar char="•"/>
            </a:pPr>
            <a:r>
              <a:rPr lang="en-US" sz="2400" b="1" i="0" dirty="0">
                <a:solidFill>
                  <a:srgbClr val="4B5563"/>
                </a:solidFill>
                <a:effectLst/>
                <a:latin typeface="Times New Roman" panose="02020603050405020304" pitchFamily="18" charset="0"/>
                <a:cs typeface="Times New Roman" panose="02020603050405020304" pitchFamily="18" charset="0"/>
              </a:rPr>
              <a:t>Navigational intent: </a:t>
            </a:r>
            <a:r>
              <a:rPr lang="en-US" sz="2400" b="0" i="0" dirty="0">
                <a:solidFill>
                  <a:srgbClr val="4B5563"/>
                </a:solidFill>
                <a:effectLst/>
                <a:latin typeface="Times New Roman" panose="02020603050405020304" pitchFamily="18" charset="0"/>
                <a:cs typeface="Times New Roman" panose="02020603050405020304" pitchFamily="18" charset="0"/>
              </a:rPr>
              <a:t>People want to visit a specific website, but rather than entering the URL, they’re entering a term into a search engine.</a:t>
            </a:r>
          </a:p>
          <a:p>
            <a:pPr algn="l">
              <a:buFont typeface="Arial" panose="020B0604020202020204" pitchFamily="34" charset="0"/>
              <a:buChar char="•"/>
            </a:pPr>
            <a:r>
              <a:rPr lang="en-US" sz="2400" b="1" i="0" dirty="0">
                <a:solidFill>
                  <a:srgbClr val="4B5563"/>
                </a:solidFill>
                <a:effectLst/>
                <a:latin typeface="Times New Roman" panose="02020603050405020304" pitchFamily="18" charset="0"/>
                <a:cs typeface="Times New Roman" panose="02020603050405020304" pitchFamily="18" charset="0"/>
              </a:rPr>
              <a:t>Informational intent:</a:t>
            </a:r>
            <a:r>
              <a:rPr lang="en-US" sz="2400" b="0" i="0" dirty="0">
                <a:solidFill>
                  <a:srgbClr val="4B5563"/>
                </a:solidFill>
                <a:effectLst/>
                <a:latin typeface="Times New Roman" panose="02020603050405020304" pitchFamily="18" charset="0"/>
                <a:cs typeface="Times New Roman" panose="02020603050405020304" pitchFamily="18" charset="0"/>
              </a:rPr>
              <a:t> People are trying to find an answer to a particular question or information on a specific topic.</a:t>
            </a:r>
          </a:p>
          <a:p>
            <a:pPr algn="l">
              <a:buFont typeface="Arial" panose="020B0604020202020204" pitchFamily="34" charset="0"/>
              <a:buChar char="•"/>
            </a:pPr>
            <a:r>
              <a:rPr lang="en-US" sz="2400" b="1" i="0" dirty="0">
                <a:solidFill>
                  <a:srgbClr val="4B5563"/>
                </a:solidFill>
                <a:effectLst/>
                <a:latin typeface="Times New Roman" panose="02020603050405020304" pitchFamily="18" charset="0"/>
                <a:cs typeface="Times New Roman" panose="02020603050405020304" pitchFamily="18" charset="0"/>
              </a:rPr>
              <a:t>Commercial intent:</a:t>
            </a:r>
            <a:r>
              <a:rPr lang="en-US" sz="2400" b="0" i="0" dirty="0">
                <a:solidFill>
                  <a:srgbClr val="4B5563"/>
                </a:solidFill>
                <a:effectLst/>
                <a:latin typeface="Times New Roman" panose="02020603050405020304" pitchFamily="18" charset="0"/>
                <a:cs typeface="Times New Roman" panose="02020603050405020304" pitchFamily="18" charset="0"/>
              </a:rPr>
              <a:t> People want to buy something in the near future and are doing research before making a purchase.</a:t>
            </a:r>
          </a:p>
          <a:p>
            <a:pPr algn="l">
              <a:buFont typeface="Arial" panose="020B0604020202020204" pitchFamily="34" charset="0"/>
              <a:buChar char="•"/>
            </a:pPr>
            <a:r>
              <a:rPr lang="en-US" sz="2400" b="1" i="0" dirty="0">
                <a:solidFill>
                  <a:srgbClr val="4B5563"/>
                </a:solidFill>
                <a:effectLst/>
                <a:latin typeface="Times New Roman" panose="02020603050405020304" pitchFamily="18" charset="0"/>
                <a:cs typeface="Times New Roman" panose="02020603050405020304" pitchFamily="18" charset="0"/>
              </a:rPr>
              <a:t>Transactional intent:</a:t>
            </a:r>
            <a:r>
              <a:rPr lang="en-US" sz="2400" b="0" i="0" dirty="0">
                <a:solidFill>
                  <a:srgbClr val="4B5563"/>
                </a:solidFill>
                <a:effectLst/>
                <a:latin typeface="Times New Roman" panose="02020603050405020304" pitchFamily="18" charset="0"/>
                <a:cs typeface="Times New Roman" panose="02020603050405020304" pitchFamily="18" charset="0"/>
              </a:rPr>
              <a:t> People are looking to buy something after doing their commercial intent searches.</a:t>
            </a: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23E3E15-0543-ADC0-FF32-124842DFF6CE}"/>
              </a:ext>
            </a:extLst>
          </p:cNvPr>
          <p:cNvPicPr>
            <a:picLocks noChangeAspect="1"/>
          </p:cNvPicPr>
          <p:nvPr/>
        </p:nvPicPr>
        <p:blipFill>
          <a:blip r:embed="rId2"/>
          <a:stretch>
            <a:fillRect/>
          </a:stretch>
        </p:blipFill>
        <p:spPr>
          <a:xfrm>
            <a:off x="131318" y="151677"/>
            <a:ext cx="619211" cy="1086002"/>
          </a:xfrm>
          <a:prstGeom prst="rect">
            <a:avLst/>
          </a:prstGeom>
        </p:spPr>
      </p:pic>
    </p:spTree>
    <p:extLst>
      <p:ext uri="{BB962C8B-B14F-4D97-AF65-F5344CB8AC3E}">
        <p14:creationId xmlns:p14="http://schemas.microsoft.com/office/powerpoint/2010/main" val="1441876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3099</Words>
  <Application>Microsoft Office PowerPoint</Application>
  <PresentationFormat>Widescreen</PresentationFormat>
  <Paragraphs>173</Paragraphs>
  <Slides>25</Slides>
  <Notes>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36" baseType="lpstr">
      <vt:lpstr>-apple-system</vt:lpstr>
      <vt:lpstr>Arial</vt:lpstr>
      <vt:lpstr>Arial Black</vt:lpstr>
      <vt:lpstr>Calibri</vt:lpstr>
      <vt:lpstr>Calibri Light</vt:lpstr>
      <vt:lpstr>Casper</vt:lpstr>
      <vt:lpstr>Raleway ExtraBold</vt:lpstr>
      <vt:lpstr>Times New Roman</vt:lpstr>
      <vt:lpstr>Office Theme</vt:lpstr>
      <vt:lpstr>1_Office Theme</vt:lpstr>
      <vt:lpstr>CorelDRAW</vt:lpstr>
      <vt:lpstr>PowerPoint Presentation</vt:lpstr>
      <vt:lpstr>Syllabus</vt:lpstr>
      <vt:lpstr>CONTENTS</vt:lpstr>
      <vt:lpstr>What is content SEO?</vt:lpstr>
      <vt:lpstr>Keyword Research</vt:lpstr>
      <vt:lpstr>Why is keyword research so important for SEO content?</vt:lpstr>
      <vt:lpstr>Terms we use in keyword research</vt:lpstr>
      <vt:lpstr>Terms we use in keyword research</vt:lpstr>
      <vt:lpstr>Types of Intent</vt:lpstr>
      <vt:lpstr>Terms we use in keyword research</vt:lpstr>
      <vt:lpstr>Terms we use in keyword research</vt:lpstr>
      <vt:lpstr>Site Structure</vt:lpstr>
      <vt:lpstr>Site Structure</vt:lpstr>
      <vt:lpstr>Site Structure</vt:lpstr>
      <vt:lpstr>The ideal site structure</vt:lpstr>
      <vt:lpstr>Practical tips on improving your site structure</vt:lpstr>
      <vt:lpstr>Practical tips on improving your site structure</vt:lpstr>
      <vt:lpstr>Practical tips on improving your site structure</vt:lpstr>
      <vt:lpstr>Practical tips on improving your site structure</vt:lpstr>
      <vt:lpstr>Copywriting for content SEO</vt:lpstr>
      <vt:lpstr>Copywriting for content SEO</vt:lpstr>
      <vt:lpstr>Copywriting for content SEO</vt:lpstr>
      <vt:lpstr>Copywriting for content SEO</vt:lpstr>
      <vt:lpstr>Conclusion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Akshita Uppal</dc:creator>
  <cp:lastModifiedBy>Sourabh Budhiraja</cp:lastModifiedBy>
  <cp:revision>1</cp:revision>
  <dcterms:created xsi:type="dcterms:W3CDTF">2023-12-21T08:17:36Z</dcterms:created>
  <dcterms:modified xsi:type="dcterms:W3CDTF">2024-01-06T18:40:36Z</dcterms:modified>
</cp:coreProperties>
</file>