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1024" r:id="rId3"/>
    <p:sldId id="1139" r:id="rId4"/>
    <p:sldId id="1107" r:id="rId5"/>
    <p:sldId id="1149" r:id="rId6"/>
    <p:sldId id="1147" r:id="rId7"/>
    <p:sldId id="1150" r:id="rId8"/>
    <p:sldId id="1151" r:id="rId9"/>
    <p:sldId id="1152" r:id="rId10"/>
    <p:sldId id="1153" r:id="rId11"/>
    <p:sldId id="1154" r:id="rId12"/>
    <p:sldId id="1155" r:id="rId13"/>
    <p:sldId id="1156" r:id="rId14"/>
    <p:sldId id="1157" r:id="rId15"/>
    <p:sldId id="114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D7B2C4-8338-4D72-9545-6E0DADE66CA1}" v="12" dt="2024-01-09T17:43:04.0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rabh Budhiraja" userId="349627261ff1e53f" providerId="LiveId" clId="{BBD7B2C4-8338-4D72-9545-6E0DADE66CA1}"/>
    <pc:docChg chg="delSld modSld">
      <pc:chgData name="Sourabh Budhiraja" userId="349627261ff1e53f" providerId="LiveId" clId="{BBD7B2C4-8338-4D72-9545-6E0DADE66CA1}" dt="2024-01-09T17:45:08.228" v="39" actId="2711"/>
      <pc:docMkLst>
        <pc:docMk/>
      </pc:docMkLst>
      <pc:sldChg chg="modSp mod">
        <pc:chgData name="Sourabh Budhiraja" userId="349627261ff1e53f" providerId="LiveId" clId="{BBD7B2C4-8338-4D72-9545-6E0DADE66CA1}" dt="2023-12-26T18:20:53.433" v="4"/>
        <pc:sldMkLst>
          <pc:docMk/>
          <pc:sldMk cId="1352486912" sldId="1024"/>
        </pc:sldMkLst>
        <pc:spChg chg="mod">
          <ac:chgData name="Sourabh Budhiraja" userId="349627261ff1e53f" providerId="LiveId" clId="{BBD7B2C4-8338-4D72-9545-6E0DADE66CA1}" dt="2023-12-26T18:20:53.433" v="4"/>
          <ac:spMkLst>
            <pc:docMk/>
            <pc:sldMk cId="1352486912" sldId="1024"/>
            <ac:spMk id="26" creationId="{00000000-0000-0000-0000-000000000000}"/>
          </ac:spMkLst>
        </pc:spChg>
      </pc:sldChg>
      <pc:sldChg chg="modSp mod">
        <pc:chgData name="Sourabh Budhiraja" userId="349627261ff1e53f" providerId="LiveId" clId="{BBD7B2C4-8338-4D72-9545-6E0DADE66CA1}" dt="2023-12-26T18:22:18.385" v="5"/>
        <pc:sldMkLst>
          <pc:docMk/>
          <pc:sldMk cId="2001303778" sldId="1139"/>
        </pc:sldMkLst>
        <pc:spChg chg="mod">
          <ac:chgData name="Sourabh Budhiraja" userId="349627261ff1e53f" providerId="LiveId" clId="{BBD7B2C4-8338-4D72-9545-6E0DADE66CA1}" dt="2023-12-26T18:22:18.385" v="5"/>
          <ac:spMkLst>
            <pc:docMk/>
            <pc:sldMk cId="2001303778" sldId="1139"/>
            <ac:spMk id="3" creationId="{2429C1C9-571A-41C5-AF2B-1FE61DD740DD}"/>
          </ac:spMkLst>
        </pc:spChg>
      </pc:sldChg>
      <pc:sldChg chg="modSp mod">
        <pc:chgData name="Sourabh Budhiraja" userId="349627261ff1e53f" providerId="LiveId" clId="{BBD7B2C4-8338-4D72-9545-6E0DADE66CA1}" dt="2023-12-26T18:29:29.734" v="10" actId="2711"/>
        <pc:sldMkLst>
          <pc:docMk/>
          <pc:sldMk cId="4038875467" sldId="1144"/>
        </pc:sldMkLst>
        <pc:spChg chg="mod">
          <ac:chgData name="Sourabh Budhiraja" userId="349627261ff1e53f" providerId="LiveId" clId="{BBD7B2C4-8338-4D72-9545-6E0DADE66CA1}" dt="2023-12-26T18:29:29.734" v="10" actId="2711"/>
          <ac:spMkLst>
            <pc:docMk/>
            <pc:sldMk cId="4038875467" sldId="1144"/>
            <ac:spMk id="3" creationId="{2429C1C9-571A-41C5-AF2B-1FE61DD740DD}"/>
          </ac:spMkLst>
        </pc:spChg>
      </pc:sldChg>
      <pc:sldChg chg="del">
        <pc:chgData name="Sourabh Budhiraja" userId="349627261ff1e53f" providerId="LiveId" clId="{BBD7B2C4-8338-4D72-9545-6E0DADE66CA1}" dt="2023-12-26T18:27:19.217" v="6" actId="2696"/>
        <pc:sldMkLst>
          <pc:docMk/>
          <pc:sldMk cId="2616665771" sldId="1145"/>
        </pc:sldMkLst>
      </pc:sldChg>
      <pc:sldChg chg="modSp mod">
        <pc:chgData name="Sourabh Budhiraja" userId="349627261ff1e53f" providerId="LiveId" clId="{BBD7B2C4-8338-4D72-9545-6E0DADE66CA1}" dt="2024-01-09T17:38:45.669" v="14" actId="1076"/>
        <pc:sldMkLst>
          <pc:docMk/>
          <pc:sldMk cId="1661961095" sldId="1150"/>
        </pc:sldMkLst>
        <pc:spChg chg="mod">
          <ac:chgData name="Sourabh Budhiraja" userId="349627261ff1e53f" providerId="LiveId" clId="{BBD7B2C4-8338-4D72-9545-6E0DADE66CA1}" dt="2024-01-09T17:38:30.078" v="11" actId="2711"/>
          <ac:spMkLst>
            <pc:docMk/>
            <pc:sldMk cId="1661961095" sldId="1150"/>
            <ac:spMk id="3" creationId="{555D4F4A-6890-BC05-803D-D4D74EAA1567}"/>
          </ac:spMkLst>
        </pc:spChg>
        <pc:picChg chg="mod">
          <ac:chgData name="Sourabh Budhiraja" userId="349627261ff1e53f" providerId="LiveId" clId="{BBD7B2C4-8338-4D72-9545-6E0DADE66CA1}" dt="2024-01-09T17:38:45.669" v="14" actId="1076"/>
          <ac:picMkLst>
            <pc:docMk/>
            <pc:sldMk cId="1661961095" sldId="1150"/>
            <ac:picMk id="6" creationId="{C208A3F2-8CC4-B8F8-2222-79AB5C82D3F9}"/>
          </ac:picMkLst>
        </pc:picChg>
      </pc:sldChg>
      <pc:sldChg chg="modSp mod">
        <pc:chgData name="Sourabh Budhiraja" userId="349627261ff1e53f" providerId="LiveId" clId="{BBD7B2C4-8338-4D72-9545-6E0DADE66CA1}" dt="2024-01-09T17:39:51.530" v="17" actId="1076"/>
        <pc:sldMkLst>
          <pc:docMk/>
          <pc:sldMk cId="1944659402" sldId="1151"/>
        </pc:sldMkLst>
        <pc:spChg chg="mod">
          <ac:chgData name="Sourabh Budhiraja" userId="349627261ff1e53f" providerId="LiveId" clId="{BBD7B2C4-8338-4D72-9545-6E0DADE66CA1}" dt="2024-01-09T17:39:37.350" v="16" actId="2711"/>
          <ac:spMkLst>
            <pc:docMk/>
            <pc:sldMk cId="1944659402" sldId="1151"/>
            <ac:spMk id="3" creationId="{555D4F4A-6890-BC05-803D-D4D74EAA1567}"/>
          </ac:spMkLst>
        </pc:spChg>
        <pc:picChg chg="mod">
          <ac:chgData name="Sourabh Budhiraja" userId="349627261ff1e53f" providerId="LiveId" clId="{BBD7B2C4-8338-4D72-9545-6E0DADE66CA1}" dt="2024-01-09T17:39:51.530" v="17" actId="1076"/>
          <ac:picMkLst>
            <pc:docMk/>
            <pc:sldMk cId="1944659402" sldId="1151"/>
            <ac:picMk id="1026" creationId="{134AA1AC-E97E-78C7-CC3C-027C4D16CF7A}"/>
          </ac:picMkLst>
        </pc:picChg>
      </pc:sldChg>
      <pc:sldChg chg="modSp mod">
        <pc:chgData name="Sourabh Budhiraja" userId="349627261ff1e53f" providerId="LiveId" clId="{BBD7B2C4-8338-4D72-9545-6E0DADE66CA1}" dt="2024-01-09T17:40:36.450" v="22" actId="1076"/>
        <pc:sldMkLst>
          <pc:docMk/>
          <pc:sldMk cId="2793406883" sldId="1152"/>
        </pc:sldMkLst>
        <pc:spChg chg="mod">
          <ac:chgData name="Sourabh Budhiraja" userId="349627261ff1e53f" providerId="LiveId" clId="{BBD7B2C4-8338-4D72-9545-6E0DADE66CA1}" dt="2024-01-09T17:40:26.708" v="21" actId="123"/>
          <ac:spMkLst>
            <pc:docMk/>
            <pc:sldMk cId="2793406883" sldId="1152"/>
            <ac:spMk id="3" creationId="{555D4F4A-6890-BC05-803D-D4D74EAA1567}"/>
          </ac:spMkLst>
        </pc:spChg>
        <pc:picChg chg="mod">
          <ac:chgData name="Sourabh Budhiraja" userId="349627261ff1e53f" providerId="LiveId" clId="{BBD7B2C4-8338-4D72-9545-6E0DADE66CA1}" dt="2024-01-09T17:40:36.450" v="22" actId="1076"/>
          <ac:picMkLst>
            <pc:docMk/>
            <pc:sldMk cId="2793406883" sldId="1152"/>
            <ac:picMk id="2050" creationId="{638F56FF-8632-7425-2EDF-15696D9AB5E0}"/>
          </ac:picMkLst>
        </pc:picChg>
      </pc:sldChg>
      <pc:sldChg chg="modSp mod">
        <pc:chgData name="Sourabh Budhiraja" userId="349627261ff1e53f" providerId="LiveId" clId="{BBD7B2C4-8338-4D72-9545-6E0DADE66CA1}" dt="2024-01-09T17:41:27.859" v="26" actId="1076"/>
        <pc:sldMkLst>
          <pc:docMk/>
          <pc:sldMk cId="172257761" sldId="1153"/>
        </pc:sldMkLst>
        <pc:spChg chg="mod">
          <ac:chgData name="Sourabh Budhiraja" userId="349627261ff1e53f" providerId="LiveId" clId="{BBD7B2C4-8338-4D72-9545-6E0DADE66CA1}" dt="2024-01-09T17:41:12.995" v="25" actId="2711"/>
          <ac:spMkLst>
            <pc:docMk/>
            <pc:sldMk cId="172257761" sldId="1153"/>
            <ac:spMk id="3" creationId="{555D4F4A-6890-BC05-803D-D4D74EAA1567}"/>
          </ac:spMkLst>
        </pc:spChg>
        <pc:picChg chg="mod">
          <ac:chgData name="Sourabh Budhiraja" userId="349627261ff1e53f" providerId="LiveId" clId="{BBD7B2C4-8338-4D72-9545-6E0DADE66CA1}" dt="2024-01-09T17:41:27.859" v="26" actId="1076"/>
          <ac:picMkLst>
            <pc:docMk/>
            <pc:sldMk cId="172257761" sldId="1153"/>
            <ac:picMk id="3074" creationId="{08A32779-0CDC-F17C-7788-D3FF522F1D37}"/>
          </ac:picMkLst>
        </pc:picChg>
      </pc:sldChg>
      <pc:sldChg chg="modSp mod">
        <pc:chgData name="Sourabh Budhiraja" userId="349627261ff1e53f" providerId="LiveId" clId="{BBD7B2C4-8338-4D72-9545-6E0DADE66CA1}" dt="2024-01-09T17:41:57.692" v="29" actId="14100"/>
        <pc:sldMkLst>
          <pc:docMk/>
          <pc:sldMk cId="2948073960" sldId="1154"/>
        </pc:sldMkLst>
        <pc:spChg chg="mod">
          <ac:chgData name="Sourabh Budhiraja" userId="349627261ff1e53f" providerId="LiveId" clId="{BBD7B2C4-8338-4D72-9545-6E0DADE66CA1}" dt="2024-01-09T17:41:49.027" v="27" actId="2711"/>
          <ac:spMkLst>
            <pc:docMk/>
            <pc:sldMk cId="2948073960" sldId="1154"/>
            <ac:spMk id="3" creationId="{555D4F4A-6890-BC05-803D-D4D74EAA1567}"/>
          </ac:spMkLst>
        </pc:spChg>
        <pc:picChg chg="mod">
          <ac:chgData name="Sourabh Budhiraja" userId="349627261ff1e53f" providerId="LiveId" clId="{BBD7B2C4-8338-4D72-9545-6E0DADE66CA1}" dt="2024-01-09T17:41:57.692" v="29" actId="14100"/>
          <ac:picMkLst>
            <pc:docMk/>
            <pc:sldMk cId="2948073960" sldId="1154"/>
            <ac:picMk id="4098" creationId="{6E645C84-5743-77D8-F38F-4F4A0738A203}"/>
          </ac:picMkLst>
        </pc:picChg>
      </pc:sldChg>
      <pc:sldChg chg="modSp mod">
        <pc:chgData name="Sourabh Budhiraja" userId="349627261ff1e53f" providerId="LiveId" clId="{BBD7B2C4-8338-4D72-9545-6E0DADE66CA1}" dt="2024-01-09T17:43:04.097" v="33" actId="1076"/>
        <pc:sldMkLst>
          <pc:docMk/>
          <pc:sldMk cId="3359158457" sldId="1155"/>
        </pc:sldMkLst>
        <pc:spChg chg="mod">
          <ac:chgData name="Sourabh Budhiraja" userId="349627261ff1e53f" providerId="LiveId" clId="{BBD7B2C4-8338-4D72-9545-6E0DADE66CA1}" dt="2024-01-09T17:42:52.714" v="30" actId="2711"/>
          <ac:spMkLst>
            <pc:docMk/>
            <pc:sldMk cId="3359158457" sldId="1155"/>
            <ac:spMk id="3" creationId="{555D4F4A-6890-BC05-803D-D4D74EAA1567}"/>
          </ac:spMkLst>
        </pc:spChg>
        <pc:picChg chg="mod">
          <ac:chgData name="Sourabh Budhiraja" userId="349627261ff1e53f" providerId="LiveId" clId="{BBD7B2C4-8338-4D72-9545-6E0DADE66CA1}" dt="2024-01-09T17:43:04.097" v="33" actId="1076"/>
          <ac:picMkLst>
            <pc:docMk/>
            <pc:sldMk cId="3359158457" sldId="1155"/>
            <ac:picMk id="5122" creationId="{DE9B8055-CE0D-6A77-5C60-F3BD51EAA332}"/>
          </ac:picMkLst>
        </pc:picChg>
      </pc:sldChg>
      <pc:sldChg chg="modSp mod">
        <pc:chgData name="Sourabh Budhiraja" userId="349627261ff1e53f" providerId="LiveId" clId="{BBD7B2C4-8338-4D72-9545-6E0DADE66CA1}" dt="2024-01-09T17:44:54.056" v="37" actId="1076"/>
        <pc:sldMkLst>
          <pc:docMk/>
          <pc:sldMk cId="619923478" sldId="1156"/>
        </pc:sldMkLst>
        <pc:spChg chg="mod">
          <ac:chgData name="Sourabh Budhiraja" userId="349627261ff1e53f" providerId="LiveId" clId="{BBD7B2C4-8338-4D72-9545-6E0DADE66CA1}" dt="2024-01-09T17:44:15.597" v="36" actId="123"/>
          <ac:spMkLst>
            <pc:docMk/>
            <pc:sldMk cId="619923478" sldId="1156"/>
            <ac:spMk id="3" creationId="{555D4F4A-6890-BC05-803D-D4D74EAA1567}"/>
          </ac:spMkLst>
        </pc:spChg>
        <pc:picChg chg="mod">
          <ac:chgData name="Sourabh Budhiraja" userId="349627261ff1e53f" providerId="LiveId" clId="{BBD7B2C4-8338-4D72-9545-6E0DADE66CA1}" dt="2024-01-09T17:44:54.056" v="37" actId="1076"/>
          <ac:picMkLst>
            <pc:docMk/>
            <pc:sldMk cId="619923478" sldId="1156"/>
            <ac:picMk id="5" creationId="{7F8B43DE-A0AA-1431-28D2-310AFA49C672}"/>
          </ac:picMkLst>
        </pc:picChg>
      </pc:sldChg>
      <pc:sldChg chg="modSp mod">
        <pc:chgData name="Sourabh Budhiraja" userId="349627261ff1e53f" providerId="LiveId" clId="{BBD7B2C4-8338-4D72-9545-6E0DADE66CA1}" dt="2024-01-09T17:45:08.228" v="39" actId="2711"/>
        <pc:sldMkLst>
          <pc:docMk/>
          <pc:sldMk cId="3448426924" sldId="1157"/>
        </pc:sldMkLst>
        <pc:spChg chg="mod">
          <ac:chgData name="Sourabh Budhiraja" userId="349627261ff1e53f" providerId="LiveId" clId="{BBD7B2C4-8338-4D72-9545-6E0DADE66CA1}" dt="2024-01-09T17:45:08.228" v="39" actId="2711"/>
          <ac:spMkLst>
            <pc:docMk/>
            <pc:sldMk cId="3448426924" sldId="1157"/>
            <ac:spMk id="3" creationId="{555D4F4A-6890-BC05-803D-D4D74EAA156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F7E5B-28E4-1ADD-719B-485A73C252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8110D6C-B130-9089-5A55-F102C45E7B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4FC0C9A-12F4-13DD-559A-CAFB81547F27}"/>
              </a:ext>
            </a:extLst>
          </p:cNvPr>
          <p:cNvSpPr>
            <a:spLocks noGrp="1"/>
          </p:cNvSpPr>
          <p:nvPr>
            <p:ph type="dt" sz="half" idx="10"/>
          </p:nvPr>
        </p:nvSpPr>
        <p:spPr/>
        <p:txBody>
          <a:bodyPr/>
          <a:lstStyle/>
          <a:p>
            <a:fld id="{D8CDF90E-D7A9-4F29-A9B5-DBB4CBE90623}" type="datetimeFigureOut">
              <a:rPr lang="en-IN" smtClean="0"/>
              <a:t>09-01-2024</a:t>
            </a:fld>
            <a:endParaRPr lang="en-IN"/>
          </a:p>
        </p:txBody>
      </p:sp>
      <p:sp>
        <p:nvSpPr>
          <p:cNvPr id="5" name="Footer Placeholder 4">
            <a:extLst>
              <a:ext uri="{FF2B5EF4-FFF2-40B4-BE49-F238E27FC236}">
                <a16:creationId xmlns:a16="http://schemas.microsoft.com/office/drawing/2014/main" id="{06B37959-1ADA-E9AD-C94F-450E5379A0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2B116F-D171-8FF6-2E47-31A57931E61A}"/>
              </a:ext>
            </a:extLst>
          </p:cNvPr>
          <p:cNvSpPr>
            <a:spLocks noGrp="1"/>
          </p:cNvSpPr>
          <p:nvPr>
            <p:ph type="sldNum" sz="quarter" idx="12"/>
          </p:nvPr>
        </p:nvSpPr>
        <p:spPr/>
        <p:txBody>
          <a:bodyPr/>
          <a:lstStyle/>
          <a:p>
            <a:fld id="{6440E3D1-07E0-4749-8C12-B4B5EC7F955E}" type="slidenum">
              <a:rPr lang="en-IN" smtClean="0"/>
              <a:t>‹#›</a:t>
            </a:fld>
            <a:endParaRPr lang="en-IN"/>
          </a:p>
        </p:txBody>
      </p:sp>
    </p:spTree>
    <p:extLst>
      <p:ext uri="{BB962C8B-B14F-4D97-AF65-F5344CB8AC3E}">
        <p14:creationId xmlns:p14="http://schemas.microsoft.com/office/powerpoint/2010/main" val="2988057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475D5-0CA4-93BE-B9E5-23DF7B02DAC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88D38C-8F15-5AC6-F56C-C8A472F487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E396FF-002C-DE6C-8959-F609E04D5EE8}"/>
              </a:ext>
            </a:extLst>
          </p:cNvPr>
          <p:cNvSpPr>
            <a:spLocks noGrp="1"/>
          </p:cNvSpPr>
          <p:nvPr>
            <p:ph type="dt" sz="half" idx="10"/>
          </p:nvPr>
        </p:nvSpPr>
        <p:spPr/>
        <p:txBody>
          <a:bodyPr/>
          <a:lstStyle/>
          <a:p>
            <a:fld id="{D8CDF90E-D7A9-4F29-A9B5-DBB4CBE90623}" type="datetimeFigureOut">
              <a:rPr lang="en-IN" smtClean="0"/>
              <a:t>09-01-2024</a:t>
            </a:fld>
            <a:endParaRPr lang="en-IN"/>
          </a:p>
        </p:txBody>
      </p:sp>
      <p:sp>
        <p:nvSpPr>
          <p:cNvPr id="5" name="Footer Placeholder 4">
            <a:extLst>
              <a:ext uri="{FF2B5EF4-FFF2-40B4-BE49-F238E27FC236}">
                <a16:creationId xmlns:a16="http://schemas.microsoft.com/office/drawing/2014/main" id="{341F5DBD-1828-D2BA-808B-D22656AA19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195280-3FAA-79B2-DE62-62701308E569}"/>
              </a:ext>
            </a:extLst>
          </p:cNvPr>
          <p:cNvSpPr>
            <a:spLocks noGrp="1"/>
          </p:cNvSpPr>
          <p:nvPr>
            <p:ph type="sldNum" sz="quarter" idx="12"/>
          </p:nvPr>
        </p:nvSpPr>
        <p:spPr/>
        <p:txBody>
          <a:bodyPr/>
          <a:lstStyle/>
          <a:p>
            <a:fld id="{6440E3D1-07E0-4749-8C12-B4B5EC7F955E}" type="slidenum">
              <a:rPr lang="en-IN" smtClean="0"/>
              <a:t>‹#›</a:t>
            </a:fld>
            <a:endParaRPr lang="en-IN"/>
          </a:p>
        </p:txBody>
      </p:sp>
    </p:spTree>
    <p:extLst>
      <p:ext uri="{BB962C8B-B14F-4D97-AF65-F5344CB8AC3E}">
        <p14:creationId xmlns:p14="http://schemas.microsoft.com/office/powerpoint/2010/main" val="3482547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C6F5EB-F35C-B33F-50E2-DA748BA21B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CAC3B1-73EA-5487-05A9-79F7AB3489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1351F5-39EC-9CB9-2383-EA0FB2642AE1}"/>
              </a:ext>
            </a:extLst>
          </p:cNvPr>
          <p:cNvSpPr>
            <a:spLocks noGrp="1"/>
          </p:cNvSpPr>
          <p:nvPr>
            <p:ph type="dt" sz="half" idx="10"/>
          </p:nvPr>
        </p:nvSpPr>
        <p:spPr/>
        <p:txBody>
          <a:bodyPr/>
          <a:lstStyle/>
          <a:p>
            <a:fld id="{D8CDF90E-D7A9-4F29-A9B5-DBB4CBE90623}" type="datetimeFigureOut">
              <a:rPr lang="en-IN" smtClean="0"/>
              <a:t>09-01-2024</a:t>
            </a:fld>
            <a:endParaRPr lang="en-IN"/>
          </a:p>
        </p:txBody>
      </p:sp>
      <p:sp>
        <p:nvSpPr>
          <p:cNvPr id="5" name="Footer Placeholder 4">
            <a:extLst>
              <a:ext uri="{FF2B5EF4-FFF2-40B4-BE49-F238E27FC236}">
                <a16:creationId xmlns:a16="http://schemas.microsoft.com/office/drawing/2014/main" id="{F83D04FE-174B-24E7-D406-06505CDEDF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AA2555-A0A1-21B5-9A90-2EBF413CDBE9}"/>
              </a:ext>
            </a:extLst>
          </p:cNvPr>
          <p:cNvSpPr>
            <a:spLocks noGrp="1"/>
          </p:cNvSpPr>
          <p:nvPr>
            <p:ph type="sldNum" sz="quarter" idx="12"/>
          </p:nvPr>
        </p:nvSpPr>
        <p:spPr/>
        <p:txBody>
          <a:bodyPr/>
          <a:lstStyle/>
          <a:p>
            <a:fld id="{6440E3D1-07E0-4749-8C12-B4B5EC7F955E}" type="slidenum">
              <a:rPr lang="en-IN" smtClean="0"/>
              <a:t>‹#›</a:t>
            </a:fld>
            <a:endParaRPr lang="en-IN"/>
          </a:p>
        </p:txBody>
      </p:sp>
    </p:spTree>
    <p:extLst>
      <p:ext uri="{BB962C8B-B14F-4D97-AF65-F5344CB8AC3E}">
        <p14:creationId xmlns:p14="http://schemas.microsoft.com/office/powerpoint/2010/main" val="1818299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24555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914400" rtl="0" eaLnBrk="1" latinLnBrk="0" hangingPunct="1">
              <a:lnSpc>
                <a:spcPct val="90000"/>
              </a:lnSpc>
              <a:spcBef>
                <a:spcPct val="0"/>
              </a:spcBef>
              <a:buNone/>
              <a:defRPr lang="en-US" sz="4400" b="1" kern="1200" dirty="0">
                <a:solidFill>
                  <a:srgbClr val="C00000"/>
                </a:solidFill>
                <a:latin typeface="Times New Roman" pitchFamily="18" charset="0"/>
                <a:ea typeface="+mj-ea"/>
                <a:cs typeface="Times New Roman" pitchFamily="18"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64195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69821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132525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758663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6120050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2783278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979161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25333-42F5-719F-F4B3-82D658EA44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584349-D835-7DE3-96E0-10E0840B89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75CA97-B618-DDF8-E6E4-DAA2277A9A72}"/>
              </a:ext>
            </a:extLst>
          </p:cNvPr>
          <p:cNvSpPr>
            <a:spLocks noGrp="1"/>
          </p:cNvSpPr>
          <p:nvPr>
            <p:ph type="dt" sz="half" idx="10"/>
          </p:nvPr>
        </p:nvSpPr>
        <p:spPr/>
        <p:txBody>
          <a:bodyPr/>
          <a:lstStyle/>
          <a:p>
            <a:fld id="{D8CDF90E-D7A9-4F29-A9B5-DBB4CBE90623}" type="datetimeFigureOut">
              <a:rPr lang="en-IN" smtClean="0"/>
              <a:t>09-01-2024</a:t>
            </a:fld>
            <a:endParaRPr lang="en-IN"/>
          </a:p>
        </p:txBody>
      </p:sp>
      <p:sp>
        <p:nvSpPr>
          <p:cNvPr id="5" name="Footer Placeholder 4">
            <a:extLst>
              <a:ext uri="{FF2B5EF4-FFF2-40B4-BE49-F238E27FC236}">
                <a16:creationId xmlns:a16="http://schemas.microsoft.com/office/drawing/2014/main" id="{AEA8EB62-E6EF-C2D2-E6DB-6983C4F344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6F110F-6DFB-A922-7755-223CE33967D8}"/>
              </a:ext>
            </a:extLst>
          </p:cNvPr>
          <p:cNvSpPr>
            <a:spLocks noGrp="1"/>
          </p:cNvSpPr>
          <p:nvPr>
            <p:ph type="sldNum" sz="quarter" idx="12"/>
          </p:nvPr>
        </p:nvSpPr>
        <p:spPr/>
        <p:txBody>
          <a:bodyPr/>
          <a:lstStyle/>
          <a:p>
            <a:fld id="{6440E3D1-07E0-4749-8C12-B4B5EC7F955E}" type="slidenum">
              <a:rPr lang="en-IN" smtClean="0"/>
              <a:t>‹#›</a:t>
            </a:fld>
            <a:endParaRPr lang="en-IN"/>
          </a:p>
        </p:txBody>
      </p:sp>
    </p:spTree>
    <p:extLst>
      <p:ext uri="{BB962C8B-B14F-4D97-AF65-F5344CB8AC3E}">
        <p14:creationId xmlns:p14="http://schemas.microsoft.com/office/powerpoint/2010/main" val="13918523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1219256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5805235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2501966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24800594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1/9/2024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24444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3C5E4-851B-5425-69DF-DF434F726E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7ED5A84-5630-77D1-26D5-61F244BFA6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1D73F3-2D91-3E58-C32A-5268F6C06496}"/>
              </a:ext>
            </a:extLst>
          </p:cNvPr>
          <p:cNvSpPr>
            <a:spLocks noGrp="1"/>
          </p:cNvSpPr>
          <p:nvPr>
            <p:ph type="dt" sz="half" idx="10"/>
          </p:nvPr>
        </p:nvSpPr>
        <p:spPr/>
        <p:txBody>
          <a:bodyPr/>
          <a:lstStyle/>
          <a:p>
            <a:fld id="{D8CDF90E-D7A9-4F29-A9B5-DBB4CBE90623}" type="datetimeFigureOut">
              <a:rPr lang="en-IN" smtClean="0"/>
              <a:t>09-01-2024</a:t>
            </a:fld>
            <a:endParaRPr lang="en-IN"/>
          </a:p>
        </p:txBody>
      </p:sp>
      <p:sp>
        <p:nvSpPr>
          <p:cNvPr id="5" name="Footer Placeholder 4">
            <a:extLst>
              <a:ext uri="{FF2B5EF4-FFF2-40B4-BE49-F238E27FC236}">
                <a16:creationId xmlns:a16="http://schemas.microsoft.com/office/drawing/2014/main" id="{26F7C877-7949-6F7C-302C-247E9F758B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BCF88F-5C51-5E98-29FD-73FED40E1513}"/>
              </a:ext>
            </a:extLst>
          </p:cNvPr>
          <p:cNvSpPr>
            <a:spLocks noGrp="1"/>
          </p:cNvSpPr>
          <p:nvPr>
            <p:ph type="sldNum" sz="quarter" idx="12"/>
          </p:nvPr>
        </p:nvSpPr>
        <p:spPr/>
        <p:txBody>
          <a:bodyPr/>
          <a:lstStyle/>
          <a:p>
            <a:fld id="{6440E3D1-07E0-4749-8C12-B4B5EC7F955E}" type="slidenum">
              <a:rPr lang="en-IN" smtClean="0"/>
              <a:t>‹#›</a:t>
            </a:fld>
            <a:endParaRPr lang="en-IN"/>
          </a:p>
        </p:txBody>
      </p:sp>
    </p:spTree>
    <p:extLst>
      <p:ext uri="{BB962C8B-B14F-4D97-AF65-F5344CB8AC3E}">
        <p14:creationId xmlns:p14="http://schemas.microsoft.com/office/powerpoint/2010/main" val="728586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3D199-A9DA-C3D2-8106-DE16249688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A5F5A8-0117-62DF-7915-7434F21C16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243AF4-31A8-D301-6F17-5E9041BA0C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2C81409-7386-9C21-0B2B-B07F550A69C0}"/>
              </a:ext>
            </a:extLst>
          </p:cNvPr>
          <p:cNvSpPr>
            <a:spLocks noGrp="1"/>
          </p:cNvSpPr>
          <p:nvPr>
            <p:ph type="dt" sz="half" idx="10"/>
          </p:nvPr>
        </p:nvSpPr>
        <p:spPr/>
        <p:txBody>
          <a:bodyPr/>
          <a:lstStyle/>
          <a:p>
            <a:fld id="{D8CDF90E-D7A9-4F29-A9B5-DBB4CBE90623}" type="datetimeFigureOut">
              <a:rPr lang="en-IN" smtClean="0"/>
              <a:t>09-01-2024</a:t>
            </a:fld>
            <a:endParaRPr lang="en-IN"/>
          </a:p>
        </p:txBody>
      </p:sp>
      <p:sp>
        <p:nvSpPr>
          <p:cNvPr id="6" name="Footer Placeholder 5">
            <a:extLst>
              <a:ext uri="{FF2B5EF4-FFF2-40B4-BE49-F238E27FC236}">
                <a16:creationId xmlns:a16="http://schemas.microsoft.com/office/drawing/2014/main" id="{E150F426-1E3C-DC16-2A92-2FC409EC12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BBB097-761F-0CD9-7BF2-1FC0CCCFDC09}"/>
              </a:ext>
            </a:extLst>
          </p:cNvPr>
          <p:cNvSpPr>
            <a:spLocks noGrp="1"/>
          </p:cNvSpPr>
          <p:nvPr>
            <p:ph type="sldNum" sz="quarter" idx="12"/>
          </p:nvPr>
        </p:nvSpPr>
        <p:spPr/>
        <p:txBody>
          <a:bodyPr/>
          <a:lstStyle/>
          <a:p>
            <a:fld id="{6440E3D1-07E0-4749-8C12-B4B5EC7F955E}" type="slidenum">
              <a:rPr lang="en-IN" smtClean="0"/>
              <a:t>‹#›</a:t>
            </a:fld>
            <a:endParaRPr lang="en-IN"/>
          </a:p>
        </p:txBody>
      </p:sp>
    </p:spTree>
    <p:extLst>
      <p:ext uri="{BB962C8B-B14F-4D97-AF65-F5344CB8AC3E}">
        <p14:creationId xmlns:p14="http://schemas.microsoft.com/office/powerpoint/2010/main" val="435640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5767-9489-87FB-3C44-6522E260D1E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7A917A-59BD-0CF2-CAFD-7BE490A18C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C0FBC9-2F0A-B6DC-151F-308AB6EA03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BEDDDA-4C61-C504-E958-644CC08965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1DB2D8-277D-8CC5-F6D7-E862CB1108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BC7100E-3342-BF56-DE00-7E236569C258}"/>
              </a:ext>
            </a:extLst>
          </p:cNvPr>
          <p:cNvSpPr>
            <a:spLocks noGrp="1"/>
          </p:cNvSpPr>
          <p:nvPr>
            <p:ph type="dt" sz="half" idx="10"/>
          </p:nvPr>
        </p:nvSpPr>
        <p:spPr/>
        <p:txBody>
          <a:bodyPr/>
          <a:lstStyle/>
          <a:p>
            <a:fld id="{D8CDF90E-D7A9-4F29-A9B5-DBB4CBE90623}" type="datetimeFigureOut">
              <a:rPr lang="en-IN" smtClean="0"/>
              <a:t>09-01-2024</a:t>
            </a:fld>
            <a:endParaRPr lang="en-IN"/>
          </a:p>
        </p:txBody>
      </p:sp>
      <p:sp>
        <p:nvSpPr>
          <p:cNvPr id="8" name="Footer Placeholder 7">
            <a:extLst>
              <a:ext uri="{FF2B5EF4-FFF2-40B4-BE49-F238E27FC236}">
                <a16:creationId xmlns:a16="http://schemas.microsoft.com/office/drawing/2014/main" id="{218AEB87-900C-08D4-6308-F0F77A02EB6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9AB16DA-2329-D999-68EE-902F013A844E}"/>
              </a:ext>
            </a:extLst>
          </p:cNvPr>
          <p:cNvSpPr>
            <a:spLocks noGrp="1"/>
          </p:cNvSpPr>
          <p:nvPr>
            <p:ph type="sldNum" sz="quarter" idx="12"/>
          </p:nvPr>
        </p:nvSpPr>
        <p:spPr/>
        <p:txBody>
          <a:bodyPr/>
          <a:lstStyle/>
          <a:p>
            <a:fld id="{6440E3D1-07E0-4749-8C12-B4B5EC7F955E}" type="slidenum">
              <a:rPr lang="en-IN" smtClean="0"/>
              <a:t>‹#›</a:t>
            </a:fld>
            <a:endParaRPr lang="en-IN"/>
          </a:p>
        </p:txBody>
      </p:sp>
    </p:spTree>
    <p:extLst>
      <p:ext uri="{BB962C8B-B14F-4D97-AF65-F5344CB8AC3E}">
        <p14:creationId xmlns:p14="http://schemas.microsoft.com/office/powerpoint/2010/main" val="1824966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9B528-78EA-D212-41D2-60AEAD3D4A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3752140-AAB0-4167-D435-1FFACC266004}"/>
              </a:ext>
            </a:extLst>
          </p:cNvPr>
          <p:cNvSpPr>
            <a:spLocks noGrp="1"/>
          </p:cNvSpPr>
          <p:nvPr>
            <p:ph type="dt" sz="half" idx="10"/>
          </p:nvPr>
        </p:nvSpPr>
        <p:spPr/>
        <p:txBody>
          <a:bodyPr/>
          <a:lstStyle/>
          <a:p>
            <a:fld id="{D8CDF90E-D7A9-4F29-A9B5-DBB4CBE90623}" type="datetimeFigureOut">
              <a:rPr lang="en-IN" smtClean="0"/>
              <a:t>09-01-2024</a:t>
            </a:fld>
            <a:endParaRPr lang="en-IN"/>
          </a:p>
        </p:txBody>
      </p:sp>
      <p:sp>
        <p:nvSpPr>
          <p:cNvPr id="4" name="Footer Placeholder 3">
            <a:extLst>
              <a:ext uri="{FF2B5EF4-FFF2-40B4-BE49-F238E27FC236}">
                <a16:creationId xmlns:a16="http://schemas.microsoft.com/office/drawing/2014/main" id="{5AF3AAF6-4423-B10C-3602-DF07F4976A4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0BA8F5E-70CF-3D48-CE8B-92ABF11E1563}"/>
              </a:ext>
            </a:extLst>
          </p:cNvPr>
          <p:cNvSpPr>
            <a:spLocks noGrp="1"/>
          </p:cNvSpPr>
          <p:nvPr>
            <p:ph type="sldNum" sz="quarter" idx="12"/>
          </p:nvPr>
        </p:nvSpPr>
        <p:spPr/>
        <p:txBody>
          <a:bodyPr/>
          <a:lstStyle/>
          <a:p>
            <a:fld id="{6440E3D1-07E0-4749-8C12-B4B5EC7F955E}" type="slidenum">
              <a:rPr lang="en-IN" smtClean="0"/>
              <a:t>‹#›</a:t>
            </a:fld>
            <a:endParaRPr lang="en-IN"/>
          </a:p>
        </p:txBody>
      </p:sp>
    </p:spTree>
    <p:extLst>
      <p:ext uri="{BB962C8B-B14F-4D97-AF65-F5344CB8AC3E}">
        <p14:creationId xmlns:p14="http://schemas.microsoft.com/office/powerpoint/2010/main" val="2153038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B76B91-32B0-4634-2E38-74827B569CCB}"/>
              </a:ext>
            </a:extLst>
          </p:cNvPr>
          <p:cNvSpPr>
            <a:spLocks noGrp="1"/>
          </p:cNvSpPr>
          <p:nvPr>
            <p:ph type="dt" sz="half" idx="10"/>
          </p:nvPr>
        </p:nvSpPr>
        <p:spPr/>
        <p:txBody>
          <a:bodyPr/>
          <a:lstStyle/>
          <a:p>
            <a:fld id="{D8CDF90E-D7A9-4F29-A9B5-DBB4CBE90623}" type="datetimeFigureOut">
              <a:rPr lang="en-IN" smtClean="0"/>
              <a:t>09-01-2024</a:t>
            </a:fld>
            <a:endParaRPr lang="en-IN"/>
          </a:p>
        </p:txBody>
      </p:sp>
      <p:sp>
        <p:nvSpPr>
          <p:cNvPr id="3" name="Footer Placeholder 2">
            <a:extLst>
              <a:ext uri="{FF2B5EF4-FFF2-40B4-BE49-F238E27FC236}">
                <a16:creationId xmlns:a16="http://schemas.microsoft.com/office/drawing/2014/main" id="{B67C244A-4120-1430-875D-EF9A3DEBA1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F4BAE9A-75A9-A380-C0E4-EC180FFD5F3C}"/>
              </a:ext>
            </a:extLst>
          </p:cNvPr>
          <p:cNvSpPr>
            <a:spLocks noGrp="1"/>
          </p:cNvSpPr>
          <p:nvPr>
            <p:ph type="sldNum" sz="quarter" idx="12"/>
          </p:nvPr>
        </p:nvSpPr>
        <p:spPr/>
        <p:txBody>
          <a:bodyPr/>
          <a:lstStyle/>
          <a:p>
            <a:fld id="{6440E3D1-07E0-4749-8C12-B4B5EC7F955E}" type="slidenum">
              <a:rPr lang="en-IN" smtClean="0"/>
              <a:t>‹#›</a:t>
            </a:fld>
            <a:endParaRPr lang="en-IN"/>
          </a:p>
        </p:txBody>
      </p:sp>
    </p:spTree>
    <p:extLst>
      <p:ext uri="{BB962C8B-B14F-4D97-AF65-F5344CB8AC3E}">
        <p14:creationId xmlns:p14="http://schemas.microsoft.com/office/powerpoint/2010/main" val="3820503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687F2-A1BD-FEFC-63E6-5958D7A5A4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67B73FC-7E46-787D-FC69-68DCCA3E7B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095CE76-E99F-4B86-790B-0758C4D426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F38CE0-817C-CBEA-BF54-C5CBF8BF6F51}"/>
              </a:ext>
            </a:extLst>
          </p:cNvPr>
          <p:cNvSpPr>
            <a:spLocks noGrp="1"/>
          </p:cNvSpPr>
          <p:nvPr>
            <p:ph type="dt" sz="half" idx="10"/>
          </p:nvPr>
        </p:nvSpPr>
        <p:spPr/>
        <p:txBody>
          <a:bodyPr/>
          <a:lstStyle/>
          <a:p>
            <a:fld id="{D8CDF90E-D7A9-4F29-A9B5-DBB4CBE90623}" type="datetimeFigureOut">
              <a:rPr lang="en-IN" smtClean="0"/>
              <a:t>09-01-2024</a:t>
            </a:fld>
            <a:endParaRPr lang="en-IN"/>
          </a:p>
        </p:txBody>
      </p:sp>
      <p:sp>
        <p:nvSpPr>
          <p:cNvPr id="6" name="Footer Placeholder 5">
            <a:extLst>
              <a:ext uri="{FF2B5EF4-FFF2-40B4-BE49-F238E27FC236}">
                <a16:creationId xmlns:a16="http://schemas.microsoft.com/office/drawing/2014/main" id="{F9C0FAF1-F1F6-8A8D-4C0C-01939ABEDC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37DF6B-632B-FCE7-0FA0-15DC3DA175EF}"/>
              </a:ext>
            </a:extLst>
          </p:cNvPr>
          <p:cNvSpPr>
            <a:spLocks noGrp="1"/>
          </p:cNvSpPr>
          <p:nvPr>
            <p:ph type="sldNum" sz="quarter" idx="12"/>
          </p:nvPr>
        </p:nvSpPr>
        <p:spPr/>
        <p:txBody>
          <a:bodyPr/>
          <a:lstStyle/>
          <a:p>
            <a:fld id="{6440E3D1-07E0-4749-8C12-B4B5EC7F955E}" type="slidenum">
              <a:rPr lang="en-IN" smtClean="0"/>
              <a:t>‹#›</a:t>
            </a:fld>
            <a:endParaRPr lang="en-IN"/>
          </a:p>
        </p:txBody>
      </p:sp>
    </p:spTree>
    <p:extLst>
      <p:ext uri="{BB962C8B-B14F-4D97-AF65-F5344CB8AC3E}">
        <p14:creationId xmlns:p14="http://schemas.microsoft.com/office/powerpoint/2010/main" val="143436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38902-5D2F-7CA8-9E7B-0C1290BAE3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ECC0DB6-D6CE-2488-7FEC-B96DDBA0EF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667F7B-04DF-A01A-1610-08CDDBA605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30E736-8B42-129A-012A-D89D49DE44DB}"/>
              </a:ext>
            </a:extLst>
          </p:cNvPr>
          <p:cNvSpPr>
            <a:spLocks noGrp="1"/>
          </p:cNvSpPr>
          <p:nvPr>
            <p:ph type="dt" sz="half" idx="10"/>
          </p:nvPr>
        </p:nvSpPr>
        <p:spPr/>
        <p:txBody>
          <a:bodyPr/>
          <a:lstStyle/>
          <a:p>
            <a:fld id="{D8CDF90E-D7A9-4F29-A9B5-DBB4CBE90623}" type="datetimeFigureOut">
              <a:rPr lang="en-IN" smtClean="0"/>
              <a:t>09-01-2024</a:t>
            </a:fld>
            <a:endParaRPr lang="en-IN"/>
          </a:p>
        </p:txBody>
      </p:sp>
      <p:sp>
        <p:nvSpPr>
          <p:cNvPr id="6" name="Footer Placeholder 5">
            <a:extLst>
              <a:ext uri="{FF2B5EF4-FFF2-40B4-BE49-F238E27FC236}">
                <a16:creationId xmlns:a16="http://schemas.microsoft.com/office/drawing/2014/main" id="{04C1E038-3F61-AFFB-1103-42A2A3AA47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9C3C05-09EB-AB90-8C08-F5E4F567BFFA}"/>
              </a:ext>
            </a:extLst>
          </p:cNvPr>
          <p:cNvSpPr>
            <a:spLocks noGrp="1"/>
          </p:cNvSpPr>
          <p:nvPr>
            <p:ph type="sldNum" sz="quarter" idx="12"/>
          </p:nvPr>
        </p:nvSpPr>
        <p:spPr/>
        <p:txBody>
          <a:bodyPr/>
          <a:lstStyle/>
          <a:p>
            <a:fld id="{6440E3D1-07E0-4749-8C12-B4B5EC7F955E}" type="slidenum">
              <a:rPr lang="en-IN" smtClean="0"/>
              <a:t>‹#›</a:t>
            </a:fld>
            <a:endParaRPr lang="en-IN"/>
          </a:p>
        </p:txBody>
      </p:sp>
    </p:spTree>
    <p:extLst>
      <p:ext uri="{BB962C8B-B14F-4D97-AF65-F5344CB8AC3E}">
        <p14:creationId xmlns:p14="http://schemas.microsoft.com/office/powerpoint/2010/main" val="3347756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ACF58F-2F23-1396-BCD3-E9237CADD8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F6B8E1-33A0-A04E-7FED-B3AED0F158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099403-4DF1-68D6-2AD7-0906DB18CD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CDF90E-D7A9-4F29-A9B5-DBB4CBE90623}" type="datetimeFigureOut">
              <a:rPr lang="en-IN" smtClean="0"/>
              <a:t>09-01-2024</a:t>
            </a:fld>
            <a:endParaRPr lang="en-IN"/>
          </a:p>
        </p:txBody>
      </p:sp>
      <p:sp>
        <p:nvSpPr>
          <p:cNvPr id="5" name="Footer Placeholder 4">
            <a:extLst>
              <a:ext uri="{FF2B5EF4-FFF2-40B4-BE49-F238E27FC236}">
                <a16:creationId xmlns:a16="http://schemas.microsoft.com/office/drawing/2014/main" id="{E4A3F0DD-B9D2-3D9E-E4BF-1A9648CDF4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CBB7AF4-09BF-7F5A-A6BF-463DF07320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40E3D1-07E0-4749-8C12-B4B5EC7F955E}" type="slidenum">
              <a:rPr lang="en-IN" smtClean="0"/>
              <a:t>‹#›</a:t>
            </a:fld>
            <a:endParaRPr lang="en-IN"/>
          </a:p>
        </p:txBody>
      </p:sp>
    </p:spTree>
    <p:extLst>
      <p:ext uri="{BB962C8B-B14F-4D97-AF65-F5344CB8AC3E}">
        <p14:creationId xmlns:p14="http://schemas.microsoft.com/office/powerpoint/2010/main" val="819909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2846204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ctr" defTabSz="914400" rtl="0" eaLnBrk="1" latinLnBrk="0" hangingPunct="1">
        <a:lnSpc>
          <a:spcPct val="90000"/>
        </a:lnSpc>
        <a:spcBef>
          <a:spcPct val="0"/>
        </a:spcBef>
        <a:buNone/>
        <a:defRPr lang="en-US" sz="4400" b="1" kern="1200" dirty="0">
          <a:solidFill>
            <a:srgbClr val="C00000"/>
          </a:solidFill>
          <a:latin typeface="Times New Roman" pitchFamily="18" charset="0"/>
          <a:ea typeface="+mj-ea"/>
          <a:cs typeface="Times New Roman" pitchFamily="18" charset="0"/>
        </a:defRPr>
      </a:lvl1pPr>
    </p:titleStyle>
    <p:bodyStyle>
      <a:lvl1pPr marL="228600" indent="-228600" algn="l" defTabSz="914400" rtl="0" eaLnBrk="1" fontAlgn="base" latinLnBrk="0" hangingPunct="1">
        <a:lnSpc>
          <a:spcPct val="90000"/>
        </a:lnSpc>
        <a:spcBef>
          <a:spcPts val="1000"/>
        </a:spcBef>
        <a:buFont typeface="Arial" panose="020B0604020202020204" pitchFamily="34" charset="0"/>
        <a:buChar char="•"/>
        <a:defRPr lang="en-US" sz="2400" kern="1200" dirty="0">
          <a:solidFill>
            <a:schemeClr val="tx1"/>
          </a:solidFill>
          <a:latin typeface="Times New Roman" panose="02020603050405020304" pitchFamily="18" charset="0"/>
          <a:ea typeface="+mn-ea"/>
          <a:cs typeface="Times New Roman" panose="02020603050405020304" pitchFamily="18" charset="0"/>
        </a:defRPr>
      </a:lvl1pPr>
      <a:lvl2pPr marL="228600" indent="-228600" algn="l" defTabSz="914400" rtl="0" eaLnBrk="1" fontAlgn="base" latinLnBrk="0" hangingPunct="1">
        <a:lnSpc>
          <a:spcPct val="90000"/>
        </a:lnSpc>
        <a:spcBef>
          <a:spcPts val="1000"/>
        </a:spcBef>
        <a:buFont typeface="Arial" panose="020B0604020202020204" pitchFamily="34" charset="0"/>
        <a:buChar char="•"/>
        <a:defRPr lang="en-US" sz="2400" kern="1200" dirty="0">
          <a:solidFill>
            <a:schemeClr val="tx1"/>
          </a:solidFill>
          <a:latin typeface="Times New Roman" panose="02020603050405020304" pitchFamily="18" charset="0"/>
          <a:ea typeface="+mn-ea"/>
          <a:cs typeface="Times New Roman" panose="02020603050405020304" pitchFamily="18" charset="0"/>
        </a:defRPr>
      </a:lvl2pPr>
      <a:lvl3pPr marL="228600" indent="-228600" algn="l" defTabSz="914400" rtl="0" eaLnBrk="1" fontAlgn="base" latinLnBrk="0" hangingPunct="1">
        <a:lnSpc>
          <a:spcPct val="90000"/>
        </a:lnSpc>
        <a:spcBef>
          <a:spcPts val="1000"/>
        </a:spcBef>
        <a:buFont typeface="Arial" panose="020B0604020202020204" pitchFamily="34" charset="0"/>
        <a:buChar char="•"/>
        <a:defRPr lang="en-US" sz="2400" kern="1200" dirty="0">
          <a:solidFill>
            <a:schemeClr val="tx1"/>
          </a:solidFill>
          <a:latin typeface="Times New Roman" panose="02020603050405020304" pitchFamily="18" charset="0"/>
          <a:ea typeface="+mn-ea"/>
          <a:cs typeface="Times New Roman" panose="02020603050405020304" pitchFamily="18" charset="0"/>
        </a:defRPr>
      </a:lvl3pPr>
      <a:lvl4pPr marL="228600" indent="-228600" algn="l" defTabSz="914400" rtl="0" eaLnBrk="1" fontAlgn="base" latinLnBrk="0" hangingPunct="1">
        <a:lnSpc>
          <a:spcPct val="90000"/>
        </a:lnSpc>
        <a:spcBef>
          <a:spcPts val="1000"/>
        </a:spcBef>
        <a:buFont typeface="Arial" panose="020B0604020202020204" pitchFamily="34" charset="0"/>
        <a:buChar char="•"/>
        <a:defRPr lang="en-US" sz="2400" kern="1200" dirty="0">
          <a:solidFill>
            <a:schemeClr val="tx1"/>
          </a:solidFill>
          <a:latin typeface="Times New Roman" panose="02020603050405020304" pitchFamily="18" charset="0"/>
          <a:ea typeface="+mn-ea"/>
          <a:cs typeface="Times New Roman" panose="02020603050405020304" pitchFamily="18" charset="0"/>
        </a:defRPr>
      </a:lvl4pPr>
      <a:lvl5pPr marL="228600" indent="-228600" algn="l" defTabSz="914400" rtl="0" eaLnBrk="1" fontAlgn="base" latinLnBrk="0" hangingPunct="1">
        <a:lnSpc>
          <a:spcPct val="90000"/>
        </a:lnSpc>
        <a:spcBef>
          <a:spcPts val="1000"/>
        </a:spcBef>
        <a:buFont typeface="Arial" panose="020B0604020202020204" pitchFamily="34" charset="0"/>
        <a:buChar char="•"/>
        <a:defRPr lang="en-US" sz="2400" kern="1200" dirty="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s://data-flair.training/blogs/advantages-and-disadvantages-of-machine-learning/" TargetMode="External"/><Relationship Id="rId7" Type="http://schemas.openxmlformats.org/officeDocument/2006/relationships/hyperlink" Target="https://www.tutorialspoint.com/seo/index.htm" TargetMode="External"/><Relationship Id="rId2" Type="http://schemas.openxmlformats.org/officeDocument/2006/relationships/hyperlink" Target="https://www.hubspot.com/hs-fs/hub/53/file-13221845-pdf/docs/ebooks/introduction-to-seo-ebook.pdf" TargetMode="External"/><Relationship Id="rId1" Type="http://schemas.openxmlformats.org/officeDocument/2006/relationships/slideLayout" Target="../slideLayouts/slideLayout13.xml"/><Relationship Id="rId6" Type="http://schemas.openxmlformats.org/officeDocument/2006/relationships/hyperlink" Target="https://www.semrush.com/blog/free-seo-tools/" TargetMode="External"/><Relationship Id="rId5" Type="http://schemas.openxmlformats.org/officeDocument/2006/relationships/hyperlink" Target="https://www.youtube.com/watch?v=83RXYrqRLeM&amp;list=PLNfnAKZ4Zsar3Jwb59D0dJeQ-RnsaqpoT&amp;ab_channel=UmarTazkeer" TargetMode="External"/><Relationship Id="rId4" Type="http://schemas.openxmlformats.org/officeDocument/2006/relationships/hyperlink" Target="https://www.youtube.com/watch?v=bLUkIgY8MTE&amp;list=PLjVLYmrlmjGdNxIBIdaDEHtI4gAxaYoq1&amp;ab_channel=WsCubeTec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48" name="Object 47" descr="Logoof CU">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48" name="Object 47" descr="Logoof CU">
                        <a:extLst>
                          <a:ext uri="{FF2B5EF4-FFF2-40B4-BE49-F238E27FC236}">
                            <a16:creationId xmlns:a16="http://schemas.microsoft.com/office/drawing/2014/main" id="{CAD0D7B8-E462-453C-B296-CA0154FA54AE}"/>
                          </a:ext>
                        </a:extLst>
                      </p:cNvPr>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 name="Picture 29" descr="Chandigarh University"/>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085057"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TextBox 35"/>
          <p:cNvSpPr txBox="1">
            <a:spLocks noChangeArrowheads="1"/>
          </p:cNvSpPr>
          <p:nvPr/>
        </p:nvSpPr>
        <p:spPr bwMode="auto">
          <a:xfrm>
            <a:off x="6903785" y="6269779"/>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65000"/>
                    <a:lumOff val="35000"/>
                  </a:prstClr>
                </a:solidFill>
                <a:effectLst/>
                <a:uLnTx/>
                <a:uFillTx/>
                <a:latin typeface="Casper" panose="02000506000000020004" pitchFamily="2" charset="0"/>
                <a:ea typeface="Karla" pitchFamily="2" charset="0"/>
                <a:cs typeface="Karla" pitchFamily="2" charset="0"/>
              </a:rPr>
              <a:t>DISCOVER . </a:t>
            </a:r>
            <a:r>
              <a:rPr kumimoji="0" lang="en-US" sz="2000" b="1" i="0" u="none" strike="noStrike" kern="1200" cap="none" spc="0" normalizeH="0" baseline="0" noProof="0" dirty="0">
                <a:ln>
                  <a:noFill/>
                </a:ln>
                <a:solidFill>
                  <a:srgbClr val="C00000"/>
                </a:solidFill>
                <a:effectLst/>
                <a:uLnTx/>
                <a:uFillTx/>
                <a:latin typeface="Casper" panose="02000506000000020004" pitchFamily="2" charset="0"/>
                <a:ea typeface="Karla" pitchFamily="2" charset="0"/>
                <a:cs typeface="Karla" pitchFamily="2" charset="0"/>
              </a:rPr>
              <a:t>LEARN</a:t>
            </a:r>
            <a:r>
              <a:rPr kumimoji="0" lang="en-US" sz="2000" b="1" i="0" u="none" strike="noStrike" kern="1200" cap="none" spc="0" normalizeH="0" baseline="0" noProof="0" dirty="0">
                <a:ln>
                  <a:noFill/>
                </a:ln>
                <a:solidFill>
                  <a:prstClr val="black">
                    <a:lumMod val="65000"/>
                    <a:lumOff val="35000"/>
                  </a:prstClr>
                </a:solidFill>
                <a:effectLst/>
                <a:uLnTx/>
                <a:uFillTx/>
                <a:latin typeface="Casper" panose="02000506000000020004" pitchFamily="2" charset="0"/>
                <a:ea typeface="Karla" pitchFamily="2" charset="0"/>
                <a:cs typeface="Karla" pitchFamily="2" charset="0"/>
              </a:rPr>
              <a:t> . EMPOWER</a:t>
            </a:r>
            <a:endParaRPr kumimoji="0" lang="en-US" sz="1200" b="1" i="0" u="none" strike="noStrike" kern="1200" cap="none" spc="0" normalizeH="0" baseline="0" noProof="0" dirty="0">
              <a:ln>
                <a:noFill/>
              </a:ln>
              <a:solidFill>
                <a:prstClr val="black"/>
              </a:solidFill>
              <a:effectLst/>
              <a:uLnTx/>
              <a:uFillTx/>
              <a:latin typeface="Casper" panose="02000506000000020004"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sper" panose="02000506000000020004" pitchFamily="2" charset="0"/>
              <a:ea typeface="+mn-ea"/>
              <a:cs typeface="+mn-cs"/>
            </a:endParaRPr>
          </a:p>
        </p:txBody>
      </p:sp>
      <p:sp>
        <p:nvSpPr>
          <p:cNvPr id="52" name="Rectangle 51"/>
          <p:cNvSpPr/>
          <p:nvPr/>
        </p:nvSpPr>
        <p:spPr>
          <a:xfrm>
            <a:off x="6885780" y="6310933"/>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p:cNvSpPr txBox="1"/>
          <p:nvPr/>
        </p:nvSpPr>
        <p:spPr>
          <a:xfrm>
            <a:off x="3871857" y="6296559"/>
            <a:ext cx="183078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26" name="TextBox 25"/>
          <p:cNvSpPr txBox="1">
            <a:spLocks noChangeArrowheads="1"/>
          </p:cNvSpPr>
          <p:nvPr/>
        </p:nvSpPr>
        <p:spPr bwMode="auto">
          <a:xfrm>
            <a:off x="2769075" y="835844"/>
            <a:ext cx="9063318" cy="855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Arial Black" panose="020B0A04020102020204" pitchFamily="34" charset="0"/>
                <a:ea typeface="Karla" pitchFamily="2" charset="0"/>
                <a:cs typeface="Karla" pitchFamily="2" charset="0"/>
              </a:rPr>
              <a:t>University Institute of Engineering</a:t>
            </a:r>
          </a:p>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Arial Black" panose="020B0A04020102020204" pitchFamily="34" charset="0"/>
                <a:ea typeface="Karla" pitchFamily="2" charset="0"/>
                <a:cs typeface="Karla" pitchFamily="2" charset="0"/>
              </a:rPr>
              <a:t>DEPARTMENT OF COMPUTER SCIENCE &amp; ENGINEERING</a:t>
            </a:r>
          </a:p>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marL="0" marR="0" lvl="0" indent="0" algn="ctr" defTabSz="914400" rtl="0" eaLnBrk="1" fontAlgn="auto" latinLnBrk="0" hangingPunct="1">
              <a:lnSpc>
                <a:spcPct val="90000"/>
              </a:lnSpc>
              <a:spcBef>
                <a:spcPts val="0"/>
              </a:spcBef>
              <a:spcAft>
                <a:spcPct val="3500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Subject Name : </a:t>
            </a:r>
            <a:r>
              <a:rPr kumimoji="0" lang="en-US"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SEO</a:t>
            </a:r>
          </a:p>
          <a:p>
            <a:pPr algn="ctr">
              <a:lnSpc>
                <a:spcPct val="90000"/>
              </a:lnSpc>
              <a:spcAft>
                <a:spcPct val="35000"/>
              </a:spcAft>
            </a:pPr>
            <a:r>
              <a:rPr kumimoji="0" lang="en-US"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Subject Code</a:t>
            </a:r>
            <a:r>
              <a:rPr kumimoji="0" lang="en-US" altLang="en-US" sz="2800" b="0" i="0" u="none" strike="noStrike" kern="1200" cap="none" spc="0" normalizeH="0" baseline="0" noProof="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lang="en-US" altLang="en-US" sz="2800">
                <a:latin typeface="Times New Roman" panose="02020603050405020304" pitchFamily="18" charset="0"/>
                <a:ea typeface="Calibri" panose="020F0502020204030204" pitchFamily="34" charset="0"/>
                <a:cs typeface="Times New Roman" panose="02020603050405020304" pitchFamily="18" charset="0"/>
              </a:rPr>
              <a:t>20CST-463</a:t>
            </a:r>
          </a:p>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3200" b="1" i="0" u="none" strike="noStrike" kern="1200" cap="none" spc="0" normalizeH="0" baseline="0" noProof="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rPr>
              <a:t>Topic</a:t>
            </a:r>
            <a:r>
              <a:rPr kumimoji="0" lang="en-US"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rPr>
              <a:t>: Lecture-1.3.2</a:t>
            </a:r>
          </a:p>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rPr>
              <a:t>Lecture- SEO </a:t>
            </a: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Tools</a:t>
            </a:r>
          </a:p>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rPr>
              <a:t>By : Sourabh </a:t>
            </a:r>
            <a:r>
              <a:rPr kumimoji="0" lang="en-US" sz="3200" b="1" i="0" u="none" strike="noStrike" kern="1200" cap="none" spc="0" normalizeH="0" baseline="0" noProof="0" dirty="0" err="1">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rPr>
              <a:t>Budhiraja</a:t>
            </a:r>
            <a:endParaRPr kumimoji="0" lang="en-US"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622300" rtl="0" eaLnBrk="1" fontAlgn="auto" latinLnBrk="0" hangingPunct="1">
              <a:lnSpc>
                <a:spcPct val="90000"/>
              </a:lnSpc>
              <a:spcBef>
                <a:spcPct val="0"/>
              </a:spcBef>
              <a:spcAft>
                <a:spcPct val="35000"/>
              </a:spcAft>
              <a:buClrTx/>
              <a:buSzTx/>
              <a:buFontTx/>
              <a:buNone/>
              <a:tabLst/>
              <a:defRPr/>
            </a:pPr>
            <a:endParaRPr kumimoji="0" lang="en-US"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622300" rtl="0" eaLnBrk="1" fontAlgn="auto" latinLnBrk="0" hangingPunct="1">
              <a:lnSpc>
                <a:spcPct val="90000"/>
              </a:lnSpc>
              <a:spcBef>
                <a:spcPct val="0"/>
              </a:spcBef>
              <a:spcAft>
                <a:spcPct val="35000"/>
              </a:spcAft>
              <a:buClrTx/>
              <a:buSzTx/>
              <a:buFontTx/>
              <a:buNone/>
              <a:tabLst/>
              <a:defRPr/>
            </a:pPr>
            <a:endParaRPr kumimoji="0" lang="en-US"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622300" rtl="0" eaLnBrk="1" fontAlgn="auto" latinLnBrk="0" hangingPunct="1">
              <a:lnSpc>
                <a:spcPct val="90000"/>
              </a:lnSpc>
              <a:spcBef>
                <a:spcPct val="0"/>
              </a:spcBef>
              <a:spcAft>
                <a:spcPct val="35000"/>
              </a:spcAft>
              <a:buClrTx/>
              <a:buSzTx/>
              <a:buFontTx/>
              <a:buNone/>
              <a:tabLst/>
              <a:defRPr/>
            </a:pPr>
            <a:endParaRPr kumimoji="0" lang="en-US"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622300" rtl="0" eaLnBrk="1" fontAlgn="auto" latinLnBrk="0" hangingPunct="1">
              <a:lnSpc>
                <a:spcPct val="90000"/>
              </a:lnSpc>
              <a:spcBef>
                <a:spcPct val="0"/>
              </a:spcBef>
              <a:spcAft>
                <a:spcPct val="35000"/>
              </a:spcAft>
              <a:buClrTx/>
              <a:buSzTx/>
              <a:buFontTx/>
              <a:buNone/>
              <a:tabLst/>
              <a:defRPr/>
            </a:pPr>
            <a:endParaRPr kumimoji="0" lang="en-US"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3200" b="1"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n-ea"/>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Raleway ExtraBold" pitchFamily="34" charset="-52"/>
              <a:ea typeface="+mn-ea"/>
              <a:cs typeface="+mn-cs"/>
            </a:endParaRPr>
          </a:p>
        </p:txBody>
      </p:sp>
    </p:spTree>
    <p:extLst>
      <p:ext uri="{BB962C8B-B14F-4D97-AF65-F5344CB8AC3E}">
        <p14:creationId xmlns:p14="http://schemas.microsoft.com/office/powerpoint/2010/main" val="1352486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Important Search Engine Optimization Tools</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r>
              <a:rPr lang="en-US" b="0" i="0" dirty="0" err="1">
                <a:solidFill>
                  <a:srgbClr val="444444"/>
                </a:solidFill>
                <a:effectLst/>
              </a:rPr>
              <a:t>Woorank</a:t>
            </a:r>
            <a:r>
              <a:rPr lang="en-US" b="0" i="0" dirty="0">
                <a:solidFill>
                  <a:srgbClr val="444444"/>
                </a:solidFill>
                <a:effectLst/>
              </a:rPr>
              <a:t>:</a:t>
            </a:r>
          </a:p>
          <a:p>
            <a:pPr marL="0" indent="0">
              <a:buNone/>
            </a:pPr>
            <a:r>
              <a:rPr lang="en-US" b="0" i="0" dirty="0" err="1">
                <a:solidFill>
                  <a:srgbClr val="444444"/>
                </a:solidFill>
                <a:effectLst/>
              </a:rPr>
              <a:t>Woorank</a:t>
            </a:r>
            <a:r>
              <a:rPr lang="en-US" b="0" i="0" dirty="0">
                <a:solidFill>
                  <a:srgbClr val="444444"/>
                </a:solidFill>
                <a:effectLst/>
              </a:rPr>
              <a:t> is the one more important tools for SEO Audits. You can easily </a:t>
            </a:r>
            <a:r>
              <a:rPr lang="en-US" b="0" i="0" dirty="0" err="1">
                <a:solidFill>
                  <a:srgbClr val="444444"/>
                </a:solidFill>
                <a:effectLst/>
              </a:rPr>
              <a:t>seo</a:t>
            </a:r>
            <a:r>
              <a:rPr lang="en-US" b="0" i="0" dirty="0">
                <a:solidFill>
                  <a:srgbClr val="444444"/>
                </a:solidFill>
                <a:effectLst/>
              </a:rPr>
              <a:t> audit through this tools.</a:t>
            </a:r>
          </a:p>
          <a:p>
            <a:pPr marL="0" indent="0">
              <a:buNone/>
            </a:pPr>
            <a:br>
              <a:rPr lang="en-US" dirty="0"/>
            </a:b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4098" name="Picture 2" descr="WooRank Pricing, Cost &amp; Reviews - Capterra UK 2023">
            <a:extLst>
              <a:ext uri="{FF2B5EF4-FFF2-40B4-BE49-F238E27FC236}">
                <a16:creationId xmlns:a16="http://schemas.microsoft.com/office/drawing/2014/main" id="{6E645C84-5743-77D8-F38F-4F4A0738A2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295" y="3153521"/>
            <a:ext cx="9980811" cy="2780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073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Important Search Engine Optimization Tools</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r>
              <a:rPr lang="en-US" b="0" i="0" dirty="0" err="1">
                <a:solidFill>
                  <a:srgbClr val="444444"/>
                </a:solidFill>
                <a:effectLst/>
              </a:rPr>
              <a:t>Screamingfrog</a:t>
            </a:r>
            <a:r>
              <a:rPr lang="en-US" b="0" i="0" dirty="0">
                <a:solidFill>
                  <a:srgbClr val="444444"/>
                </a:solidFill>
                <a:effectLst/>
              </a:rPr>
              <a:t>:</a:t>
            </a:r>
          </a:p>
          <a:p>
            <a:r>
              <a:rPr lang="en-US" b="0" i="0" dirty="0">
                <a:solidFill>
                  <a:srgbClr val="444444"/>
                </a:solidFill>
                <a:effectLst/>
              </a:rPr>
              <a:t>The Screaming Frog is a desktop software which crawls websites’ links, images, CSS, script and apps from an SEO perspective.</a:t>
            </a:r>
          </a:p>
          <a:p>
            <a:pPr marL="0" indent="0">
              <a:buNone/>
            </a:pPr>
            <a:br>
              <a:rPr lang="en-US" dirty="0"/>
            </a:b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5122" name="Picture 2" descr="Screaming Frog SEO Spider Website Crawler">
            <a:extLst>
              <a:ext uri="{FF2B5EF4-FFF2-40B4-BE49-F238E27FC236}">
                <a16:creationId xmlns:a16="http://schemas.microsoft.com/office/drawing/2014/main" id="{DE9B8055-CE0D-6A77-5C60-F3BD51EAA3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4100" y="3172408"/>
            <a:ext cx="8491582" cy="2801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158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Important Search Engine Optimization Tools</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r>
              <a:rPr lang="en-US" b="1" dirty="0"/>
              <a:t>Rank Math</a:t>
            </a:r>
          </a:p>
          <a:p>
            <a:pPr marL="0" indent="0" algn="just">
              <a:buNone/>
            </a:pPr>
            <a:r>
              <a:rPr lang="en-US" dirty="0"/>
              <a:t>Rank Math is one of the most popular WordPress SEO plugins, with more than 2 million downloads to </a:t>
            </a:r>
            <a:r>
              <a:rPr lang="en-US" dirty="0" err="1"/>
              <a:t>date.It</a:t>
            </a:r>
            <a:r>
              <a:rPr lang="en-US" dirty="0"/>
              <a:t> makes setting up on-page SEO easier. You can create title tags (the title that appears in search results), meta descriptions (brief summaries that may appear in search results), and optimized URL slugs (the end portion of a URL).</a:t>
            </a:r>
          </a:p>
          <a:p>
            <a:pPr marL="0" indent="0">
              <a:buNone/>
            </a:pP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7F8B43DE-A0AA-1431-28D2-310AFA49C672}"/>
              </a:ext>
            </a:extLst>
          </p:cNvPr>
          <p:cNvPicPr>
            <a:picLocks noChangeAspect="1"/>
          </p:cNvPicPr>
          <p:nvPr/>
        </p:nvPicPr>
        <p:blipFill>
          <a:blip r:embed="rId2"/>
          <a:stretch>
            <a:fillRect/>
          </a:stretch>
        </p:blipFill>
        <p:spPr>
          <a:xfrm>
            <a:off x="2015412" y="4147457"/>
            <a:ext cx="9651312" cy="2345418"/>
          </a:xfrm>
          <a:prstGeom prst="rect">
            <a:avLst/>
          </a:prstGeom>
        </p:spPr>
      </p:pic>
    </p:spTree>
    <p:extLst>
      <p:ext uri="{BB962C8B-B14F-4D97-AF65-F5344CB8AC3E}">
        <p14:creationId xmlns:p14="http://schemas.microsoft.com/office/powerpoint/2010/main" val="619923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Important Search Engine Optimization Tools</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pPr algn="just"/>
            <a:r>
              <a:rPr lang="en-US" b="1" i="0" dirty="0">
                <a:solidFill>
                  <a:srgbClr val="000000"/>
                </a:solidFill>
                <a:effectLst/>
              </a:rPr>
              <a:t>Yoast</a:t>
            </a:r>
          </a:p>
          <a:p>
            <a:pPr algn="just"/>
            <a:r>
              <a:rPr lang="en-US" b="0" i="0" u="none" strike="noStrike" dirty="0">
                <a:solidFill>
                  <a:srgbClr val="FF642D"/>
                </a:solidFill>
                <a:effectLst/>
              </a:rPr>
              <a:t>Yoast</a:t>
            </a:r>
            <a:r>
              <a:rPr lang="en-US" b="0" i="0" dirty="0">
                <a:solidFill>
                  <a:srgbClr val="000000"/>
                </a:solidFill>
                <a:effectLst/>
              </a:rPr>
              <a:t> is another handy WordPress plugin with both free and paid options. It’s a staple for many SEOs, as it takes care of the majority of on-page SEO work.</a:t>
            </a:r>
          </a:p>
          <a:p>
            <a:pPr algn="l"/>
            <a:endParaRPr lang="en-US" b="0" i="0" dirty="0">
              <a:solidFill>
                <a:srgbClr val="000000"/>
              </a:solidFill>
              <a:effectLst/>
              <a:latin typeface="Inter"/>
            </a:endParaRPr>
          </a:p>
          <a:p>
            <a:pPr marL="0" indent="0">
              <a:buNone/>
            </a:pP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6146" name="Picture 2" descr="&quot;SEO title,&quot; &quot;Slug,&quot; and &quot;Meta description&quot; section in Yoast">
            <a:extLst>
              <a:ext uri="{FF2B5EF4-FFF2-40B4-BE49-F238E27FC236}">
                <a16:creationId xmlns:a16="http://schemas.microsoft.com/office/drawing/2014/main" id="{27DB898D-2AAE-A0FE-AB52-F0FDB79F8F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0876" y="3095101"/>
            <a:ext cx="6299724" cy="3379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426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IN" b="1" dirty="0">
                <a:solidFill>
                  <a:srgbClr val="C00000"/>
                </a:solidFill>
                <a:latin typeface="Times New Roman" pitchFamily="18" charset="0"/>
                <a:cs typeface="Times New Roman" pitchFamily="18" charset="0"/>
              </a:rPr>
              <a:t>References</a:t>
            </a:r>
            <a:endParaRPr lang="en-US" b="1" dirty="0"/>
          </a:p>
        </p:txBody>
      </p:sp>
      <p:sp>
        <p:nvSpPr>
          <p:cNvPr id="3" name="Content Placeholder 2">
            <a:extLst>
              <a:ext uri="{FF2B5EF4-FFF2-40B4-BE49-F238E27FC236}">
                <a16:creationId xmlns:a16="http://schemas.microsoft.com/office/drawing/2014/main" id="{2429C1C9-571A-41C5-AF2B-1FE61DD740DD}"/>
              </a:ext>
            </a:extLst>
          </p:cNvPr>
          <p:cNvSpPr>
            <a:spLocks noGrp="1"/>
          </p:cNvSpPr>
          <p:nvPr>
            <p:ph idx="1"/>
          </p:nvPr>
        </p:nvSpPr>
        <p:spPr>
          <a:xfrm>
            <a:off x="533683" y="1050925"/>
            <a:ext cx="11367407" cy="5487987"/>
          </a:xfrm>
        </p:spPr>
        <p:txBody>
          <a:bodyPr>
            <a:noAutofit/>
          </a:bodyPr>
          <a:lstStyle/>
          <a:p>
            <a:r>
              <a:rPr lang="en-IN" sz="2000" b="1" dirty="0"/>
              <a:t>Books and Journals</a:t>
            </a:r>
          </a:p>
          <a:p>
            <a:r>
              <a:rPr lang="en-US" sz="2000" dirty="0">
                <a:effectLst/>
                <a:ea typeface="Calibri" panose="020F0502020204030204" pitchFamily="34" charset="0"/>
              </a:rPr>
              <a:t>Eric </a:t>
            </a:r>
            <a:r>
              <a:rPr lang="en-US" sz="2000" dirty="0" err="1">
                <a:effectLst/>
                <a:ea typeface="Calibri" panose="020F0502020204030204" pitchFamily="34" charset="0"/>
              </a:rPr>
              <a:t>Enge</a:t>
            </a:r>
            <a:r>
              <a:rPr lang="en-US" sz="2000" dirty="0">
                <a:effectLst/>
                <a:ea typeface="Calibri" panose="020F0502020204030204" pitchFamily="34" charset="0"/>
              </a:rPr>
              <a:t>, Stephan Spencer, Rand </a:t>
            </a:r>
            <a:r>
              <a:rPr lang="en-US" sz="2000" dirty="0" err="1">
                <a:effectLst/>
                <a:ea typeface="Calibri" panose="020F0502020204030204" pitchFamily="34" charset="0"/>
              </a:rPr>
              <a:t>Fishkin</a:t>
            </a:r>
            <a:r>
              <a:rPr lang="en-US" sz="2000" dirty="0">
                <a:effectLst/>
                <a:ea typeface="Calibri" panose="020F0502020204030204" pitchFamily="34" charset="0"/>
              </a:rPr>
              <a:t>, Jessie C </a:t>
            </a:r>
            <a:r>
              <a:rPr lang="en-US" sz="2000" dirty="0" err="1">
                <a:effectLst/>
                <a:ea typeface="Calibri" panose="020F0502020204030204" pitchFamily="34" charset="0"/>
              </a:rPr>
              <a:t>Stricchiola</a:t>
            </a:r>
            <a:r>
              <a:rPr lang="en-US" sz="2000" dirty="0">
                <a:effectLst/>
                <a:ea typeface="Calibri" panose="020F0502020204030204" pitchFamily="34" charset="0"/>
              </a:rPr>
              <a:t>, “The Art of SEO : Mastering Search Engine</a:t>
            </a:r>
            <a:r>
              <a:rPr lang="en-US" sz="2000" spc="-260" dirty="0">
                <a:effectLst/>
                <a:ea typeface="Calibri" panose="020F0502020204030204" pitchFamily="34" charset="0"/>
              </a:rPr>
              <a:t> </a:t>
            </a:r>
            <a:r>
              <a:rPr lang="en-US" sz="2000" dirty="0">
                <a:effectLst/>
                <a:ea typeface="Calibri" panose="020F0502020204030204" pitchFamily="34" charset="0"/>
              </a:rPr>
              <a:t>Optimization”,</a:t>
            </a:r>
            <a:r>
              <a:rPr lang="en-US" sz="2000" spc="-5" dirty="0">
                <a:effectLst/>
                <a:ea typeface="Calibri" panose="020F0502020204030204" pitchFamily="34" charset="0"/>
              </a:rPr>
              <a:t> </a:t>
            </a:r>
            <a:r>
              <a:rPr lang="en-US" sz="2000" dirty="0">
                <a:effectLst/>
                <a:ea typeface="Calibri" panose="020F0502020204030204" pitchFamily="34" charset="0"/>
              </a:rPr>
              <a:t>O'Reilly</a:t>
            </a:r>
            <a:r>
              <a:rPr lang="en-US" sz="2000" spc="-10" dirty="0">
                <a:effectLst/>
                <a:ea typeface="Calibri" panose="020F0502020204030204" pitchFamily="34" charset="0"/>
              </a:rPr>
              <a:t> </a:t>
            </a:r>
            <a:r>
              <a:rPr lang="en-US" sz="2000" dirty="0">
                <a:effectLst/>
                <a:ea typeface="Calibri" panose="020F0502020204030204" pitchFamily="34" charset="0"/>
              </a:rPr>
              <a:t>Media,</a:t>
            </a:r>
            <a:r>
              <a:rPr lang="en-US" sz="2000" spc="-10" dirty="0">
                <a:effectLst/>
                <a:ea typeface="Calibri" panose="020F0502020204030204" pitchFamily="34" charset="0"/>
              </a:rPr>
              <a:t> </a:t>
            </a:r>
            <a:r>
              <a:rPr lang="en-US" sz="2000" dirty="0">
                <a:effectLst/>
                <a:ea typeface="Calibri" panose="020F0502020204030204" pitchFamily="34" charset="0"/>
              </a:rPr>
              <a:t>October,2009.</a:t>
            </a:r>
          </a:p>
          <a:p>
            <a:r>
              <a:rPr lang="en-IN" sz="2000" dirty="0">
                <a:hlinkClick r:id="rId2"/>
              </a:rPr>
              <a:t>https://www.hubspot.com/hs-fs/hub/53/file-13221845-pdf/docs/ebooks/introduction-to-seo-ebook.pdf</a:t>
            </a:r>
            <a:endParaRPr lang="en-IN" sz="2000" dirty="0"/>
          </a:p>
          <a:p>
            <a:r>
              <a:rPr lang="en-IN" sz="2000" dirty="0"/>
              <a:t>Fhttps://www.startupgeeks.it/wp-content/uploads/2018/12/ebook-seo-sej-complete-guide-2018.pdf</a:t>
            </a:r>
          </a:p>
          <a:p>
            <a:pPr marL="0" indent="0">
              <a:buNone/>
            </a:pPr>
            <a:endParaRPr lang="en-IN" sz="2000" dirty="0"/>
          </a:p>
          <a:p>
            <a:r>
              <a:rPr lang="en-IN" sz="2000" b="1" dirty="0"/>
              <a:t>Video Link-</a:t>
            </a:r>
            <a:endParaRPr lang="en-IN" sz="2000" b="1" dirty="0">
              <a:hlinkClick r:id="rId3"/>
            </a:endParaRPr>
          </a:p>
          <a:p>
            <a:r>
              <a:rPr lang="en-IN" sz="2000" dirty="0">
                <a:hlinkClick r:id="rId4"/>
              </a:rPr>
              <a:t>https://www.youtube.com/watch?v=bLUkIgY8MTE&amp;list=PLjVLYmrlmjGdNxIBIdaDEHtI4gAxaYoq1&amp;ab_channel=WsCubeTech</a:t>
            </a:r>
            <a:endParaRPr lang="en-IN" sz="2000" dirty="0"/>
          </a:p>
          <a:p>
            <a:r>
              <a:rPr lang="en-IN" sz="2000" dirty="0">
                <a:hlinkClick r:id="rId5"/>
              </a:rPr>
              <a:t>https://www.youtube.com/watch?v=83RXYrqRLeM&amp;list=PLNfnAKZ4Zsar3Jwb59D0dJeQ-RnsaqpoT&amp;ab_channel=UmarTazkeer</a:t>
            </a:r>
            <a:endParaRPr lang="en-IN" sz="2000" dirty="0"/>
          </a:p>
          <a:p>
            <a:pPr marL="0" indent="0">
              <a:buNone/>
            </a:pPr>
            <a:endParaRPr lang="en-IN" sz="2000" dirty="0"/>
          </a:p>
          <a:p>
            <a:r>
              <a:rPr lang="en-IN" sz="2000" b="1" dirty="0"/>
              <a:t>Web Link-</a:t>
            </a:r>
          </a:p>
          <a:p>
            <a:r>
              <a:rPr lang="en-IN" sz="2000" dirty="0">
                <a:hlinkClick r:id="rId6"/>
              </a:rPr>
              <a:t>https://www.semrush.com/blog/free-seo-tools/</a:t>
            </a:r>
            <a:endParaRPr lang="en-IN" sz="2000" dirty="0"/>
          </a:p>
          <a:p>
            <a:r>
              <a:rPr lang="en-IN" sz="2000" dirty="0">
                <a:hlinkClick r:id="rId7"/>
              </a:rPr>
              <a:t>https://www.tutorialspoint.com/seo/index.htm</a:t>
            </a:r>
            <a:endParaRPr lang="en-IN" sz="2000" dirty="0"/>
          </a:p>
          <a:p>
            <a:pPr marL="0" indent="0">
              <a:buNone/>
            </a:pPr>
            <a:endParaRPr lang="en-IN" sz="2000" dirty="0"/>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38875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a:solidFill>
                  <a:srgbClr val="C00000"/>
                </a:solidFill>
                <a:latin typeface="Times New Roman" pitchFamily="18" charset="0"/>
                <a:cs typeface="Times New Roman" pitchFamily="18" charset="0"/>
              </a:rPr>
              <a:t>Syllabus</a:t>
            </a:r>
            <a:endParaRPr lang="en-US" b="1" dirty="0"/>
          </a:p>
        </p:txBody>
      </p:sp>
      <p:sp>
        <p:nvSpPr>
          <p:cNvPr id="3" name="Content Placeholder 2">
            <a:extLst>
              <a:ext uri="{FF2B5EF4-FFF2-40B4-BE49-F238E27FC236}">
                <a16:creationId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r>
              <a:rPr lang="en-IN" b="1" u="sng" dirty="0"/>
              <a:t>UNIT-1: Introduction to SEO</a:t>
            </a:r>
            <a:endParaRPr lang="en-IN" b="1" dirty="0"/>
          </a:p>
          <a:p>
            <a:pPr marL="0" indent="0">
              <a:buNone/>
            </a:pPr>
            <a:br>
              <a:rPr lang="en-IN" dirty="0"/>
            </a:br>
            <a:endParaRPr lang="en-IN" dirty="0"/>
          </a:p>
          <a:p>
            <a:r>
              <a:rPr lang="en-IN" b="1" dirty="0"/>
              <a:t>CHAPTER-1: Introduction to Search Engine Optimization:</a:t>
            </a:r>
          </a:p>
          <a:p>
            <a:r>
              <a:rPr lang="en-IN" dirty="0"/>
              <a:t>Introduction to search engine optimization, Basics of SEO, Keyword Research, On-Page Optimization, Technical SEO.</a:t>
            </a:r>
          </a:p>
          <a:p>
            <a:pPr marL="0" indent="0">
              <a:buNone/>
            </a:pPr>
            <a:br>
              <a:rPr lang="en-IN" dirty="0"/>
            </a:br>
            <a:endParaRPr lang="en-IN" dirty="0"/>
          </a:p>
          <a:p>
            <a:r>
              <a:rPr lang="en-IN" b="1" dirty="0"/>
              <a:t>CHAPTER-2: Content Creation and SEO tools:</a:t>
            </a:r>
          </a:p>
          <a:p>
            <a:r>
              <a:rPr lang="en-IN" dirty="0"/>
              <a:t>Content Creation for SEO, SEO Analytics, SEO Tools, </a:t>
            </a:r>
            <a:r>
              <a:rPr lang="en-US" dirty="0"/>
              <a:t>Local SEO, SEO Ethics and Future Trends</a:t>
            </a:r>
            <a:r>
              <a:rPr lang="en-IN"/>
              <a:t>.</a:t>
            </a:r>
          </a:p>
          <a:p>
            <a:pPr marL="0" indent="0">
              <a:buNone/>
            </a:pPr>
            <a:br>
              <a:rPr lang="en-IN" sz="2400"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001303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a:solidFill>
                  <a:srgbClr val="C00000"/>
                </a:solidFill>
                <a:latin typeface="Times New Roman" pitchFamily="18" charset="0"/>
                <a:cs typeface="Times New Roman" pitchFamily="18" charset="0"/>
              </a:rPr>
              <a:t>CONTENTS</a:t>
            </a:r>
            <a:endParaRPr lang="en-US" b="1" dirty="0"/>
          </a:p>
        </p:txBody>
      </p:sp>
      <p:sp>
        <p:nvSpPr>
          <p:cNvPr id="3" name="Content Placeholder 2">
            <a:extLst>
              <a:ext uri="{FF2B5EF4-FFF2-40B4-BE49-F238E27FC236}">
                <a16:creationId xmlns:a16="http://schemas.microsoft.com/office/drawing/2014/main" id="{2429C1C9-571A-41C5-AF2B-1FE61DD740DD}"/>
              </a:ext>
            </a:extLst>
          </p:cNvPr>
          <p:cNvSpPr>
            <a:spLocks noGrp="1"/>
          </p:cNvSpPr>
          <p:nvPr>
            <p:ph idx="1"/>
          </p:nvPr>
        </p:nvSpPr>
        <p:spPr>
          <a:xfrm>
            <a:off x="438149" y="1347788"/>
            <a:ext cx="11367407" cy="5487987"/>
          </a:xfrm>
        </p:spPr>
        <p:txBody>
          <a:bodyPr>
            <a:noAutofit/>
          </a:bodyPr>
          <a:lstStyle/>
          <a:p>
            <a:pPr algn="just"/>
            <a:r>
              <a:rPr lang="en-US" dirty="0">
                <a:latin typeface="Times New Roman" pitchFamily="18" charset="0"/>
                <a:cs typeface="Times New Roman" pitchFamily="18" charset="0"/>
              </a:rPr>
              <a:t>SEO Tools</a:t>
            </a:r>
          </a:p>
          <a:p>
            <a:pPr marL="0" indent="0" algn="just">
              <a:buNone/>
            </a:pP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18156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What is Search Engine Optimization?</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lstStyle/>
          <a:p>
            <a:r>
              <a:rPr lang="en-US" dirty="0"/>
              <a:t>SEO, which stands for Search Engine Optimization, is a crucial aspect of digital marketing and online visibility. It involves optimizing a website or online content to improve its visibility and ranking in search engine results pages (SERPs). </a:t>
            </a:r>
          </a:p>
          <a:p>
            <a:pPr marL="0" indent="0">
              <a:buNone/>
            </a:pPr>
            <a:endParaRPr lang="en-US" dirty="0"/>
          </a:p>
          <a:p>
            <a:pPr marL="0" indent="0">
              <a:buNone/>
            </a:pP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7" name="Picture 6">
            <a:extLst>
              <a:ext uri="{FF2B5EF4-FFF2-40B4-BE49-F238E27FC236}">
                <a16:creationId xmlns:a16="http://schemas.microsoft.com/office/drawing/2014/main" id="{D2CA4545-AB05-2781-6A65-5E5553629E4F}"/>
              </a:ext>
            </a:extLst>
          </p:cNvPr>
          <p:cNvPicPr>
            <a:picLocks noChangeAspect="1"/>
          </p:cNvPicPr>
          <p:nvPr/>
        </p:nvPicPr>
        <p:blipFill>
          <a:blip r:embed="rId2"/>
          <a:stretch>
            <a:fillRect/>
          </a:stretch>
        </p:blipFill>
        <p:spPr>
          <a:xfrm>
            <a:off x="2527065" y="2795290"/>
            <a:ext cx="3930504" cy="3697585"/>
          </a:xfrm>
          <a:prstGeom prst="rect">
            <a:avLst/>
          </a:prstGeom>
        </p:spPr>
      </p:pic>
    </p:spTree>
    <p:extLst>
      <p:ext uri="{BB962C8B-B14F-4D97-AF65-F5344CB8AC3E}">
        <p14:creationId xmlns:p14="http://schemas.microsoft.com/office/powerpoint/2010/main" val="2748756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Why is SEO important?</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fontScale="92500" lnSpcReduction="10000"/>
          </a:bodyPr>
          <a:lstStyle/>
          <a:p>
            <a:r>
              <a:rPr lang="en-US" b="1" dirty="0"/>
              <a:t>To help gain more visitors: </a:t>
            </a:r>
            <a:r>
              <a:rPr lang="en-US" dirty="0"/>
              <a:t>majority of users click on only the top 4-5 web pages appearing in search results, so it’s very important for a website to appear in the top results of a search engine.</a:t>
            </a:r>
          </a:p>
          <a:p>
            <a:r>
              <a:rPr lang="en-US" b="1" dirty="0"/>
              <a:t>Important for social promotion of a website: </a:t>
            </a:r>
            <a:r>
              <a:rPr lang="en-US" dirty="0"/>
              <a:t>if a website appears in top results of a search engine such as Google, Bing, etc. then it gains instant popularity and to some extent trust of a user.</a:t>
            </a:r>
          </a:p>
          <a:p>
            <a:r>
              <a:rPr lang="en-US" b="1" dirty="0"/>
              <a:t>It plays an important role in improving the business of a commercial site: </a:t>
            </a:r>
            <a:r>
              <a:rPr lang="en-US" dirty="0"/>
              <a:t>if two websites are selling the same product, for example, both Myntra and </a:t>
            </a:r>
            <a:r>
              <a:rPr lang="en-US" dirty="0" err="1"/>
              <a:t>Koovs</a:t>
            </a:r>
            <a:r>
              <a:rPr lang="en-US" dirty="0"/>
              <a:t> focus on selling fashion clothing, then the site having a better position in the search result of a search engine has chances of getting more users as compared to the other.</a:t>
            </a:r>
          </a:p>
          <a:p>
            <a:r>
              <a:rPr lang="en-US" b="1" dirty="0"/>
              <a:t>Improving user experience: </a:t>
            </a:r>
            <a:r>
              <a:rPr lang="en-US" dirty="0"/>
              <a:t>SEO doesn’t focus only on improving search results but also on improving the user experience and usability of a website so that a website is more appealing to a user.</a:t>
            </a: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419398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Important Search Engine Optimization Tools</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r>
              <a:rPr lang="en-IN" b="0" i="0" dirty="0">
                <a:solidFill>
                  <a:srgbClr val="444444"/>
                </a:solidFill>
                <a:effectLst/>
              </a:rPr>
              <a:t>Google Analytics Tools</a:t>
            </a:r>
          </a:p>
          <a:p>
            <a:pPr marL="0" indent="0">
              <a:buNone/>
            </a:pPr>
            <a:r>
              <a:rPr lang="en-US" b="0" i="0" dirty="0">
                <a:solidFill>
                  <a:srgbClr val="444444"/>
                </a:solidFill>
                <a:effectLst/>
              </a:rPr>
              <a:t>Google Analytics is the very important tools for every </a:t>
            </a:r>
            <a:r>
              <a:rPr lang="en-US" b="0" i="0" dirty="0" err="1">
                <a:solidFill>
                  <a:srgbClr val="444444"/>
                </a:solidFill>
                <a:effectLst/>
              </a:rPr>
              <a:t>seo</a:t>
            </a:r>
            <a:r>
              <a:rPr lang="en-US" b="0" i="0" dirty="0">
                <a:solidFill>
                  <a:srgbClr val="444444"/>
                </a:solidFill>
                <a:effectLst/>
              </a:rPr>
              <a:t> professionals. You can easily track website's traffic status and their movement activities through Google Analytics</a:t>
            </a:r>
            <a:r>
              <a:rPr lang="en-US" b="0" i="0" dirty="0">
                <a:solidFill>
                  <a:srgbClr val="444444"/>
                </a:solidFill>
                <a:effectLst/>
                <a:latin typeface="Open Sans" panose="020B0606030504020204" pitchFamily="34" charset="0"/>
              </a:rPr>
              <a:t>.</a:t>
            </a:r>
            <a:endParaRPr lang="en-IN" dirty="0">
              <a:solidFill>
                <a:srgbClr val="444444"/>
              </a:solidFill>
              <a:latin typeface="Open Sans" panose="020B0606030504020204" pitchFamily="34" charset="0"/>
            </a:endParaRPr>
          </a:p>
          <a:p>
            <a:pPr marL="0" indent="0">
              <a:buNone/>
            </a:pP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6" name="Picture 5">
            <a:extLst>
              <a:ext uri="{FF2B5EF4-FFF2-40B4-BE49-F238E27FC236}">
                <a16:creationId xmlns:a16="http://schemas.microsoft.com/office/drawing/2014/main" id="{C208A3F2-8CC4-B8F8-2222-79AB5C82D3F9}"/>
              </a:ext>
            </a:extLst>
          </p:cNvPr>
          <p:cNvPicPr>
            <a:picLocks noChangeAspect="1"/>
          </p:cNvPicPr>
          <p:nvPr/>
        </p:nvPicPr>
        <p:blipFill>
          <a:blip r:embed="rId2"/>
          <a:stretch>
            <a:fillRect/>
          </a:stretch>
        </p:blipFill>
        <p:spPr>
          <a:xfrm>
            <a:off x="1679510" y="3387676"/>
            <a:ext cx="8676020" cy="2789287"/>
          </a:xfrm>
          <a:prstGeom prst="rect">
            <a:avLst/>
          </a:prstGeom>
        </p:spPr>
      </p:pic>
    </p:spTree>
    <p:extLst>
      <p:ext uri="{BB962C8B-B14F-4D97-AF65-F5344CB8AC3E}">
        <p14:creationId xmlns:p14="http://schemas.microsoft.com/office/powerpoint/2010/main" val="1661961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Important Search Engine Optimization Tools</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pPr algn="just"/>
            <a:r>
              <a:rPr lang="en-IN" b="0" i="0" dirty="0">
                <a:solidFill>
                  <a:srgbClr val="444444"/>
                </a:solidFill>
                <a:effectLst/>
              </a:rPr>
              <a:t>Google Webmaster Tools</a:t>
            </a:r>
          </a:p>
          <a:p>
            <a:pPr marL="0" indent="0" algn="just">
              <a:buNone/>
            </a:pPr>
            <a:r>
              <a:rPr lang="en-US" b="0" i="0" dirty="0">
                <a:solidFill>
                  <a:srgbClr val="444444"/>
                </a:solidFill>
                <a:effectLst/>
              </a:rPr>
              <a:t>Google webmaster tools is the very essential tools for every </a:t>
            </a:r>
            <a:r>
              <a:rPr lang="en-US" b="0" i="0" dirty="0" err="1">
                <a:solidFill>
                  <a:srgbClr val="444444"/>
                </a:solidFill>
                <a:effectLst/>
              </a:rPr>
              <a:t>seo</a:t>
            </a:r>
            <a:r>
              <a:rPr lang="en-US" b="0" i="0" dirty="0">
                <a:solidFill>
                  <a:srgbClr val="444444"/>
                </a:solidFill>
                <a:effectLst/>
              </a:rPr>
              <a:t> experts. You can easily check your website's health status through this webmaster tools</a:t>
            </a:r>
            <a:r>
              <a:rPr lang="en-US" b="0" i="0" dirty="0">
                <a:solidFill>
                  <a:srgbClr val="444444"/>
                </a:solidFill>
                <a:effectLst/>
                <a:latin typeface="Open Sans" panose="020B0606030504020204" pitchFamily="34" charset="0"/>
              </a:rPr>
              <a:t>.</a:t>
            </a:r>
          </a:p>
          <a:p>
            <a:pPr marL="0" indent="0">
              <a:buNone/>
            </a:pP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1026" name="Picture 2" descr="Google Webmaster Tools Update | Smart Insights">
            <a:extLst>
              <a:ext uri="{FF2B5EF4-FFF2-40B4-BE49-F238E27FC236}">
                <a16:creationId xmlns:a16="http://schemas.microsoft.com/office/drawing/2014/main" id="{134AA1AC-E97E-78C7-CC3C-027C4D16CF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0123" y="3328988"/>
            <a:ext cx="5238750"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659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Important Search Engine Optimization Tools</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pPr algn="just"/>
            <a:r>
              <a:rPr lang="en-US" b="0" i="0" dirty="0">
                <a:solidFill>
                  <a:srgbClr val="444444"/>
                </a:solidFill>
                <a:effectLst/>
              </a:rPr>
              <a:t>Keyword Planner:</a:t>
            </a:r>
          </a:p>
          <a:p>
            <a:pPr marL="0" indent="0" algn="just">
              <a:buNone/>
            </a:pPr>
            <a:r>
              <a:rPr lang="en-US" b="0" i="0" dirty="0">
                <a:solidFill>
                  <a:srgbClr val="444444"/>
                </a:solidFill>
                <a:effectLst/>
              </a:rPr>
              <a:t>Keyword planner is the place to start when you are doing any keyword research. The keyword planner helps very easy to find keywords for your business.</a:t>
            </a:r>
            <a:br>
              <a:rPr lang="en-US" dirty="0"/>
            </a:b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2050" name="Picture 2" descr="9 Creative Ways To Use Google's Keyword Planner Tool">
            <a:extLst>
              <a:ext uri="{FF2B5EF4-FFF2-40B4-BE49-F238E27FC236}">
                <a16:creationId xmlns:a16="http://schemas.microsoft.com/office/drawing/2014/main" id="{638F56FF-8632-7425-2EDF-15696D9AB5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053" y="3429000"/>
            <a:ext cx="6609971" cy="2543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3406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CC43-1BCB-5E9F-72D2-BB2578D4A192}"/>
              </a:ext>
            </a:extLst>
          </p:cNvPr>
          <p:cNvSpPr>
            <a:spLocks noGrp="1"/>
          </p:cNvSpPr>
          <p:nvPr>
            <p:ph type="title"/>
          </p:nvPr>
        </p:nvSpPr>
        <p:spPr/>
        <p:txBody>
          <a:bodyPr/>
          <a:lstStyle/>
          <a:p>
            <a:r>
              <a:rPr lang="en-US" dirty="0"/>
              <a:t>Important Search Engine Optimization Tools</a:t>
            </a:r>
            <a:endParaRPr lang="en-IN" dirty="0"/>
          </a:p>
        </p:txBody>
      </p:sp>
      <p:sp>
        <p:nvSpPr>
          <p:cNvPr id="3" name="Content Placeholder 2">
            <a:extLst>
              <a:ext uri="{FF2B5EF4-FFF2-40B4-BE49-F238E27FC236}">
                <a16:creationId xmlns:a16="http://schemas.microsoft.com/office/drawing/2014/main" id="{555D4F4A-6890-BC05-803D-D4D74EAA1567}"/>
              </a:ext>
            </a:extLst>
          </p:cNvPr>
          <p:cNvSpPr>
            <a:spLocks noGrp="1"/>
          </p:cNvSpPr>
          <p:nvPr>
            <p:ph idx="1"/>
          </p:nvPr>
        </p:nvSpPr>
        <p:spPr/>
        <p:txBody>
          <a:bodyPr>
            <a:normAutofit/>
          </a:bodyPr>
          <a:lstStyle/>
          <a:p>
            <a:r>
              <a:rPr lang="en-US" b="0" i="0" dirty="0" err="1">
                <a:solidFill>
                  <a:srgbClr val="444444"/>
                </a:solidFill>
                <a:effectLst/>
              </a:rPr>
              <a:t>SEOBook</a:t>
            </a:r>
            <a:r>
              <a:rPr lang="en-US" b="0" i="0" dirty="0">
                <a:solidFill>
                  <a:srgbClr val="444444"/>
                </a:solidFill>
                <a:effectLst/>
              </a:rPr>
              <a:t> Toolbar:</a:t>
            </a:r>
          </a:p>
          <a:p>
            <a:pPr marL="0" indent="0">
              <a:buNone/>
            </a:pPr>
            <a:r>
              <a:rPr lang="en-US" b="0" i="0" dirty="0">
                <a:solidFill>
                  <a:srgbClr val="444444"/>
                </a:solidFill>
                <a:effectLst/>
              </a:rPr>
              <a:t>SEOBOOK toolbar is the very important toolbar for </a:t>
            </a:r>
            <a:r>
              <a:rPr lang="en-US" b="0" i="0" dirty="0" err="1">
                <a:solidFill>
                  <a:srgbClr val="444444"/>
                </a:solidFill>
                <a:effectLst/>
              </a:rPr>
              <a:t>seo</a:t>
            </a:r>
            <a:r>
              <a:rPr lang="en-US" b="0" i="0" dirty="0">
                <a:solidFill>
                  <a:srgbClr val="444444"/>
                </a:solidFill>
                <a:effectLst/>
              </a:rPr>
              <a:t> works. You can easily find website's index, cache, page rank and many more through this toolbar.</a:t>
            </a:r>
          </a:p>
          <a:p>
            <a:pPr marL="0" indent="0">
              <a:buNone/>
            </a:pPr>
            <a:endParaRPr lang="en-IN" dirty="0"/>
          </a:p>
        </p:txBody>
      </p:sp>
      <p:sp>
        <p:nvSpPr>
          <p:cNvPr id="4" name="Slide Number Placeholder 3">
            <a:extLst>
              <a:ext uri="{FF2B5EF4-FFF2-40B4-BE49-F238E27FC236}">
                <a16:creationId xmlns:a16="http://schemas.microsoft.com/office/drawing/2014/main" id="{BABF362F-23FC-D0E7-E780-8EDC6417CA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DBBEF-AA6C-4BA6-85B2-A17D7F280E3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3074" name="Picture 2" descr="SEO Toolbar - YouTube">
            <a:extLst>
              <a:ext uri="{FF2B5EF4-FFF2-40B4-BE49-F238E27FC236}">
                <a16:creationId xmlns:a16="http://schemas.microsoft.com/office/drawing/2014/main" id="{08A32779-0CDC-F17C-7788-D3FF522F1D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1901" y="3340359"/>
            <a:ext cx="6508751" cy="2745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57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1654</TotalTime>
  <Words>823</Words>
  <Application>Microsoft Office PowerPoint</Application>
  <PresentationFormat>Widescreen</PresentationFormat>
  <Paragraphs>85</Paragraphs>
  <Slides>14</Slides>
  <Notes>0</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26" baseType="lpstr">
      <vt:lpstr>Arial</vt:lpstr>
      <vt:lpstr>Arial Black</vt:lpstr>
      <vt:lpstr>Calibri</vt:lpstr>
      <vt:lpstr>Calibri Light</vt:lpstr>
      <vt:lpstr>Casper</vt:lpstr>
      <vt:lpstr>Inter</vt:lpstr>
      <vt:lpstr>Open Sans</vt:lpstr>
      <vt:lpstr>Raleway ExtraBold</vt:lpstr>
      <vt:lpstr>Times New Roman</vt:lpstr>
      <vt:lpstr>Office Theme</vt:lpstr>
      <vt:lpstr>1_Office Theme</vt:lpstr>
      <vt:lpstr>CorelDRAW</vt:lpstr>
      <vt:lpstr>PowerPoint Presentation</vt:lpstr>
      <vt:lpstr>Syllabus</vt:lpstr>
      <vt:lpstr>CONTENTS</vt:lpstr>
      <vt:lpstr>What is Search Engine Optimization?</vt:lpstr>
      <vt:lpstr>Why is SEO important?</vt:lpstr>
      <vt:lpstr>Important Search Engine Optimization Tools</vt:lpstr>
      <vt:lpstr>Important Search Engine Optimization Tools</vt:lpstr>
      <vt:lpstr>Important Search Engine Optimization Tools</vt:lpstr>
      <vt:lpstr>Important Search Engine Optimization Tools</vt:lpstr>
      <vt:lpstr>Important Search Engine Optimization Tools</vt:lpstr>
      <vt:lpstr>Important Search Engine Optimization Tools</vt:lpstr>
      <vt:lpstr>Important Search Engine Optimization Tools</vt:lpstr>
      <vt:lpstr>Important Search Engine Optimization Tools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Akshita Uppal</dc:creator>
  <cp:lastModifiedBy>Sourabh Budhiraja</cp:lastModifiedBy>
  <cp:revision>1</cp:revision>
  <dcterms:created xsi:type="dcterms:W3CDTF">2023-12-25T09:40:14Z</dcterms:created>
  <dcterms:modified xsi:type="dcterms:W3CDTF">2024-01-09T17:45:15Z</dcterms:modified>
</cp:coreProperties>
</file>