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1024" r:id="rId3"/>
    <p:sldId id="1139" r:id="rId4"/>
    <p:sldId id="1107" r:id="rId5"/>
    <p:sldId id="1141" r:id="rId6"/>
    <p:sldId id="1142" r:id="rId7"/>
    <p:sldId id="1143" r:id="rId8"/>
    <p:sldId id="1144" r:id="rId9"/>
    <p:sldId id="1145" r:id="rId10"/>
    <p:sldId id="1146" r:id="rId11"/>
    <p:sldId id="1147" r:id="rId12"/>
    <p:sldId id="1148" r:id="rId13"/>
    <p:sldId id="1149" r:id="rId14"/>
    <p:sldId id="1150" r:id="rId15"/>
    <p:sldId id="1151" r:id="rId16"/>
    <p:sldId id="1152" r:id="rId17"/>
    <p:sldId id="1153" r:id="rId18"/>
    <p:sldId id="1154" r:id="rId19"/>
    <p:sldId id="1155" r:id="rId20"/>
    <p:sldId id="1156" r:id="rId21"/>
    <p:sldId id="1157" r:id="rId22"/>
    <p:sldId id="1158" r:id="rId23"/>
    <p:sldId id="1159" r:id="rId24"/>
    <p:sldId id="1160" r:id="rId25"/>
    <p:sldId id="11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15752A-3695-4D27-9138-937030F08C7B}" v="5" dt="2024-01-09T17:57:26.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Budhiraja" userId="349627261ff1e53f" providerId="LiveId" clId="{9F15752A-3695-4D27-9138-937030F08C7B}"/>
    <pc:docChg chg="custSel delSld modSld">
      <pc:chgData name="Sourabh Budhiraja" userId="349627261ff1e53f" providerId="LiveId" clId="{9F15752A-3695-4D27-9138-937030F08C7B}" dt="2024-01-09T18:09:39.962" v="39" actId="123"/>
      <pc:docMkLst>
        <pc:docMk/>
      </pc:docMkLst>
      <pc:sldChg chg="modSp mod">
        <pc:chgData name="Sourabh Budhiraja" userId="349627261ff1e53f" providerId="LiveId" clId="{9F15752A-3695-4D27-9138-937030F08C7B}" dt="2024-01-09T17:52:47.399" v="15"/>
        <pc:sldMkLst>
          <pc:docMk/>
          <pc:sldMk cId="1352486912" sldId="1024"/>
        </pc:sldMkLst>
        <pc:spChg chg="mod">
          <ac:chgData name="Sourabh Budhiraja" userId="349627261ff1e53f" providerId="LiveId" clId="{9F15752A-3695-4D27-9138-937030F08C7B}" dt="2024-01-09T17:52:47.399" v="15"/>
          <ac:spMkLst>
            <pc:docMk/>
            <pc:sldMk cId="1352486912" sldId="1024"/>
            <ac:spMk id="26" creationId="{00000000-0000-0000-0000-000000000000}"/>
          </ac:spMkLst>
        </pc:spChg>
      </pc:sldChg>
      <pc:sldChg chg="modSp mod">
        <pc:chgData name="Sourabh Budhiraja" userId="349627261ff1e53f" providerId="LiveId" clId="{9F15752A-3695-4D27-9138-937030F08C7B}" dt="2023-12-26T18:22:03.505" v="4"/>
        <pc:sldMkLst>
          <pc:docMk/>
          <pc:sldMk cId="2001303778" sldId="1139"/>
        </pc:sldMkLst>
        <pc:spChg chg="mod">
          <ac:chgData name="Sourabh Budhiraja" userId="349627261ff1e53f" providerId="LiveId" clId="{9F15752A-3695-4D27-9138-937030F08C7B}" dt="2023-12-26T18:22:03.505" v="4"/>
          <ac:spMkLst>
            <pc:docMk/>
            <pc:sldMk cId="2001303778" sldId="1139"/>
            <ac:spMk id="3" creationId="{2429C1C9-571A-41C5-AF2B-1FE61DD740DD}"/>
          </ac:spMkLst>
        </pc:spChg>
      </pc:sldChg>
      <pc:sldChg chg="modSp mod">
        <pc:chgData name="Sourabh Budhiraja" userId="349627261ff1e53f" providerId="LiveId" clId="{9F15752A-3695-4D27-9138-937030F08C7B}" dt="2023-12-28T09:19:22.828" v="10" actId="2711"/>
        <pc:sldMkLst>
          <pc:docMk/>
          <pc:sldMk cId="2639250389" sldId="1141"/>
        </pc:sldMkLst>
        <pc:spChg chg="mod">
          <ac:chgData name="Sourabh Budhiraja" userId="349627261ff1e53f" providerId="LiveId" clId="{9F15752A-3695-4D27-9138-937030F08C7B}" dt="2023-12-28T09:19:22.828" v="10" actId="2711"/>
          <ac:spMkLst>
            <pc:docMk/>
            <pc:sldMk cId="2639250389" sldId="1141"/>
            <ac:spMk id="3" creationId="{555D4F4A-6890-BC05-803D-D4D74EAA1567}"/>
          </ac:spMkLst>
        </pc:spChg>
      </pc:sldChg>
      <pc:sldChg chg="modSp">
        <pc:chgData name="Sourabh Budhiraja" userId="349627261ff1e53f" providerId="LiveId" clId="{9F15752A-3695-4D27-9138-937030F08C7B}" dt="2024-01-09T17:55:20.944" v="18" actId="2711"/>
        <pc:sldMkLst>
          <pc:docMk/>
          <pc:sldMk cId="284154499" sldId="1142"/>
        </pc:sldMkLst>
        <pc:spChg chg="mod">
          <ac:chgData name="Sourabh Budhiraja" userId="349627261ff1e53f" providerId="LiveId" clId="{9F15752A-3695-4D27-9138-937030F08C7B}" dt="2024-01-09T17:55:20.944" v="18" actId="2711"/>
          <ac:spMkLst>
            <pc:docMk/>
            <pc:sldMk cId="284154499" sldId="1142"/>
            <ac:spMk id="2" creationId="{4B0CCC43-1BCB-5E9F-72D2-BB2578D4A192}"/>
          </ac:spMkLst>
        </pc:spChg>
        <pc:spChg chg="mod">
          <ac:chgData name="Sourabh Budhiraja" userId="349627261ff1e53f" providerId="LiveId" clId="{9F15752A-3695-4D27-9138-937030F08C7B}" dt="2024-01-09T17:55:20.944" v="18" actId="2711"/>
          <ac:spMkLst>
            <pc:docMk/>
            <pc:sldMk cId="284154499" sldId="1142"/>
            <ac:spMk id="3" creationId="{555D4F4A-6890-BC05-803D-D4D74EAA1567}"/>
          </ac:spMkLst>
        </pc:spChg>
        <pc:spChg chg="mod">
          <ac:chgData name="Sourabh Budhiraja" userId="349627261ff1e53f" providerId="LiveId" clId="{9F15752A-3695-4D27-9138-937030F08C7B}" dt="2024-01-09T17:55:20.944" v="18" actId="2711"/>
          <ac:spMkLst>
            <pc:docMk/>
            <pc:sldMk cId="284154499" sldId="1142"/>
            <ac:spMk id="4" creationId="{BABF362F-23FC-D0E7-E780-8EDC6417CA57}"/>
          </ac:spMkLst>
        </pc:spChg>
        <pc:picChg chg="mod">
          <ac:chgData name="Sourabh Budhiraja" userId="349627261ff1e53f" providerId="LiveId" clId="{9F15752A-3695-4D27-9138-937030F08C7B}" dt="2024-01-09T17:55:20.944" v="18" actId="2711"/>
          <ac:picMkLst>
            <pc:docMk/>
            <pc:sldMk cId="284154499" sldId="1142"/>
            <ac:picMk id="1026" creationId="{DAA75714-202A-BBAC-50E8-14F7AE3DA7E7}"/>
          </ac:picMkLst>
        </pc:picChg>
      </pc:sldChg>
      <pc:sldChg chg="modSp mod">
        <pc:chgData name="Sourabh Budhiraja" userId="349627261ff1e53f" providerId="LiveId" clId="{9F15752A-3695-4D27-9138-937030F08C7B}" dt="2023-12-28T09:19:45.377" v="14" actId="123"/>
        <pc:sldMkLst>
          <pc:docMk/>
          <pc:sldMk cId="1099954588" sldId="1143"/>
        </pc:sldMkLst>
        <pc:spChg chg="mod">
          <ac:chgData name="Sourabh Budhiraja" userId="349627261ff1e53f" providerId="LiveId" clId="{9F15752A-3695-4D27-9138-937030F08C7B}" dt="2023-12-28T09:19:45.377" v="14" actId="123"/>
          <ac:spMkLst>
            <pc:docMk/>
            <pc:sldMk cId="1099954588" sldId="1143"/>
            <ac:spMk id="3" creationId="{555D4F4A-6890-BC05-803D-D4D74EAA1567}"/>
          </ac:spMkLst>
        </pc:spChg>
      </pc:sldChg>
      <pc:sldChg chg="modSp mod">
        <pc:chgData name="Sourabh Budhiraja" userId="349627261ff1e53f" providerId="LiveId" clId="{9F15752A-3695-4D27-9138-937030F08C7B}" dt="2024-01-09T17:56:43.217" v="19" actId="2711"/>
        <pc:sldMkLst>
          <pc:docMk/>
          <pc:sldMk cId="2228691560" sldId="1144"/>
        </pc:sldMkLst>
        <pc:spChg chg="mod">
          <ac:chgData name="Sourabh Budhiraja" userId="349627261ff1e53f" providerId="LiveId" clId="{9F15752A-3695-4D27-9138-937030F08C7B}" dt="2024-01-09T17:56:43.217" v="19" actId="2711"/>
          <ac:spMkLst>
            <pc:docMk/>
            <pc:sldMk cId="2228691560" sldId="1144"/>
            <ac:spMk id="3" creationId="{555D4F4A-6890-BC05-803D-D4D74EAA1567}"/>
          </ac:spMkLst>
        </pc:spChg>
      </pc:sldChg>
      <pc:sldChg chg="modSp">
        <pc:chgData name="Sourabh Budhiraja" userId="349627261ff1e53f" providerId="LiveId" clId="{9F15752A-3695-4D27-9138-937030F08C7B}" dt="2024-01-09T17:57:26.600" v="21" actId="1076"/>
        <pc:sldMkLst>
          <pc:docMk/>
          <pc:sldMk cId="431546818" sldId="1145"/>
        </pc:sldMkLst>
        <pc:picChg chg="mod">
          <ac:chgData name="Sourabh Budhiraja" userId="349627261ff1e53f" providerId="LiveId" clId="{9F15752A-3695-4D27-9138-937030F08C7B}" dt="2024-01-09T17:57:26.600" v="21" actId="1076"/>
          <ac:picMkLst>
            <pc:docMk/>
            <pc:sldMk cId="431546818" sldId="1145"/>
            <ac:picMk id="2050" creationId="{229027C9-5721-BAF2-2FC5-EB4763E6A07B}"/>
          </ac:picMkLst>
        </pc:picChg>
      </pc:sldChg>
      <pc:sldChg chg="modSp mod">
        <pc:chgData name="Sourabh Budhiraja" userId="349627261ff1e53f" providerId="LiveId" clId="{9F15752A-3695-4D27-9138-937030F08C7B}" dt="2024-01-09T17:58:32.533" v="24" actId="1076"/>
        <pc:sldMkLst>
          <pc:docMk/>
          <pc:sldMk cId="2290293731" sldId="1146"/>
        </pc:sldMkLst>
        <pc:spChg chg="mod">
          <ac:chgData name="Sourabh Budhiraja" userId="349627261ff1e53f" providerId="LiveId" clId="{9F15752A-3695-4D27-9138-937030F08C7B}" dt="2024-01-09T17:57:56.330" v="22" actId="2711"/>
          <ac:spMkLst>
            <pc:docMk/>
            <pc:sldMk cId="2290293731" sldId="1146"/>
            <ac:spMk id="3" creationId="{555D4F4A-6890-BC05-803D-D4D74EAA1567}"/>
          </ac:spMkLst>
        </pc:spChg>
        <pc:picChg chg="mod">
          <ac:chgData name="Sourabh Budhiraja" userId="349627261ff1e53f" providerId="LiveId" clId="{9F15752A-3695-4D27-9138-937030F08C7B}" dt="2024-01-09T17:58:32.533" v="24" actId="1076"/>
          <ac:picMkLst>
            <pc:docMk/>
            <pc:sldMk cId="2290293731" sldId="1146"/>
            <ac:picMk id="5" creationId="{9CFFE2C1-66D1-7031-FD84-38897B053FDE}"/>
          </ac:picMkLst>
        </pc:picChg>
      </pc:sldChg>
      <pc:sldChg chg="modSp mod">
        <pc:chgData name="Sourabh Budhiraja" userId="349627261ff1e53f" providerId="LiveId" clId="{9F15752A-3695-4D27-9138-937030F08C7B}" dt="2024-01-09T17:59:13.869" v="27" actId="2711"/>
        <pc:sldMkLst>
          <pc:docMk/>
          <pc:sldMk cId="1955046479" sldId="1147"/>
        </pc:sldMkLst>
        <pc:spChg chg="mod">
          <ac:chgData name="Sourabh Budhiraja" userId="349627261ff1e53f" providerId="LiveId" clId="{9F15752A-3695-4D27-9138-937030F08C7B}" dt="2024-01-09T17:59:13.869" v="27" actId="2711"/>
          <ac:spMkLst>
            <pc:docMk/>
            <pc:sldMk cId="1955046479" sldId="1147"/>
            <ac:spMk id="3" creationId="{555D4F4A-6890-BC05-803D-D4D74EAA1567}"/>
          </ac:spMkLst>
        </pc:spChg>
        <pc:picChg chg="mod">
          <ac:chgData name="Sourabh Budhiraja" userId="349627261ff1e53f" providerId="LiveId" clId="{9F15752A-3695-4D27-9138-937030F08C7B}" dt="2024-01-09T17:59:06.817" v="26" actId="1076"/>
          <ac:picMkLst>
            <pc:docMk/>
            <pc:sldMk cId="1955046479" sldId="1147"/>
            <ac:picMk id="6" creationId="{6D46E20F-BA9F-93CC-EDDD-66126F4663E3}"/>
          </ac:picMkLst>
        </pc:picChg>
      </pc:sldChg>
      <pc:sldChg chg="modSp mod">
        <pc:chgData name="Sourabh Budhiraja" userId="349627261ff1e53f" providerId="LiveId" clId="{9F15752A-3695-4D27-9138-937030F08C7B}" dt="2024-01-09T18:00:21.247" v="28" actId="2711"/>
        <pc:sldMkLst>
          <pc:docMk/>
          <pc:sldMk cId="4049896112" sldId="1148"/>
        </pc:sldMkLst>
        <pc:spChg chg="mod">
          <ac:chgData name="Sourabh Budhiraja" userId="349627261ff1e53f" providerId="LiveId" clId="{9F15752A-3695-4D27-9138-937030F08C7B}" dt="2024-01-09T18:00:21.247" v="28" actId="2711"/>
          <ac:spMkLst>
            <pc:docMk/>
            <pc:sldMk cId="4049896112" sldId="1148"/>
            <ac:spMk id="3" creationId="{555D4F4A-6890-BC05-803D-D4D74EAA1567}"/>
          </ac:spMkLst>
        </pc:spChg>
      </pc:sldChg>
      <pc:sldChg chg="modSp mod">
        <pc:chgData name="Sourabh Budhiraja" userId="349627261ff1e53f" providerId="LiveId" clId="{9F15752A-3695-4D27-9138-937030F08C7B}" dt="2024-01-09T18:01:10.804" v="29" actId="2711"/>
        <pc:sldMkLst>
          <pc:docMk/>
          <pc:sldMk cId="3171610900" sldId="1149"/>
        </pc:sldMkLst>
        <pc:spChg chg="mod">
          <ac:chgData name="Sourabh Budhiraja" userId="349627261ff1e53f" providerId="LiveId" clId="{9F15752A-3695-4D27-9138-937030F08C7B}" dt="2024-01-09T18:01:10.804" v="29" actId="2711"/>
          <ac:spMkLst>
            <pc:docMk/>
            <pc:sldMk cId="3171610900" sldId="1149"/>
            <ac:spMk id="3" creationId="{555D4F4A-6890-BC05-803D-D4D74EAA1567}"/>
          </ac:spMkLst>
        </pc:spChg>
      </pc:sldChg>
      <pc:sldChg chg="modSp mod">
        <pc:chgData name="Sourabh Budhiraja" userId="349627261ff1e53f" providerId="LiveId" clId="{9F15752A-3695-4D27-9138-937030F08C7B}" dt="2024-01-09T18:02:11.017" v="31" actId="20577"/>
        <pc:sldMkLst>
          <pc:docMk/>
          <pc:sldMk cId="1682341939" sldId="1150"/>
        </pc:sldMkLst>
        <pc:spChg chg="mod">
          <ac:chgData name="Sourabh Budhiraja" userId="349627261ff1e53f" providerId="LiveId" clId="{9F15752A-3695-4D27-9138-937030F08C7B}" dt="2024-01-09T18:02:11.017" v="31" actId="20577"/>
          <ac:spMkLst>
            <pc:docMk/>
            <pc:sldMk cId="1682341939" sldId="1150"/>
            <ac:spMk id="3" creationId="{555D4F4A-6890-BC05-803D-D4D74EAA1567}"/>
          </ac:spMkLst>
        </pc:spChg>
      </pc:sldChg>
      <pc:sldChg chg="modSp mod">
        <pc:chgData name="Sourabh Budhiraja" userId="349627261ff1e53f" providerId="LiveId" clId="{9F15752A-3695-4D27-9138-937030F08C7B}" dt="2024-01-09T18:03:37.367" v="32" actId="123"/>
        <pc:sldMkLst>
          <pc:docMk/>
          <pc:sldMk cId="3617466513" sldId="1151"/>
        </pc:sldMkLst>
        <pc:spChg chg="mod">
          <ac:chgData name="Sourabh Budhiraja" userId="349627261ff1e53f" providerId="LiveId" clId="{9F15752A-3695-4D27-9138-937030F08C7B}" dt="2024-01-09T18:03:37.367" v="32" actId="123"/>
          <ac:spMkLst>
            <pc:docMk/>
            <pc:sldMk cId="3617466513" sldId="1151"/>
            <ac:spMk id="3" creationId="{555D4F4A-6890-BC05-803D-D4D74EAA1567}"/>
          </ac:spMkLst>
        </pc:spChg>
      </pc:sldChg>
      <pc:sldChg chg="modSp mod">
        <pc:chgData name="Sourabh Budhiraja" userId="349627261ff1e53f" providerId="LiveId" clId="{9F15752A-3695-4D27-9138-937030F08C7B}" dt="2024-01-09T18:03:54.780" v="33" actId="2711"/>
        <pc:sldMkLst>
          <pc:docMk/>
          <pc:sldMk cId="882142555" sldId="1152"/>
        </pc:sldMkLst>
        <pc:spChg chg="mod">
          <ac:chgData name="Sourabh Budhiraja" userId="349627261ff1e53f" providerId="LiveId" clId="{9F15752A-3695-4D27-9138-937030F08C7B}" dt="2024-01-09T18:03:54.780" v="33" actId="2711"/>
          <ac:spMkLst>
            <pc:docMk/>
            <pc:sldMk cId="882142555" sldId="1152"/>
            <ac:spMk id="3" creationId="{555D4F4A-6890-BC05-803D-D4D74EAA1567}"/>
          </ac:spMkLst>
        </pc:spChg>
      </pc:sldChg>
      <pc:sldChg chg="modSp mod">
        <pc:chgData name="Sourabh Budhiraja" userId="349627261ff1e53f" providerId="LiveId" clId="{9F15752A-3695-4D27-9138-937030F08C7B}" dt="2024-01-09T18:04:47.791" v="34" actId="2711"/>
        <pc:sldMkLst>
          <pc:docMk/>
          <pc:sldMk cId="551732473" sldId="1153"/>
        </pc:sldMkLst>
        <pc:spChg chg="mod">
          <ac:chgData name="Sourabh Budhiraja" userId="349627261ff1e53f" providerId="LiveId" clId="{9F15752A-3695-4D27-9138-937030F08C7B}" dt="2024-01-09T18:04:47.791" v="34" actId="2711"/>
          <ac:spMkLst>
            <pc:docMk/>
            <pc:sldMk cId="551732473" sldId="1153"/>
            <ac:spMk id="3" creationId="{555D4F4A-6890-BC05-803D-D4D74EAA1567}"/>
          </ac:spMkLst>
        </pc:spChg>
      </pc:sldChg>
      <pc:sldChg chg="modSp mod">
        <pc:chgData name="Sourabh Budhiraja" userId="349627261ff1e53f" providerId="LiveId" clId="{9F15752A-3695-4D27-9138-937030F08C7B}" dt="2024-01-09T18:05:35.942" v="35" actId="2711"/>
        <pc:sldMkLst>
          <pc:docMk/>
          <pc:sldMk cId="3271311741" sldId="1155"/>
        </pc:sldMkLst>
        <pc:spChg chg="mod">
          <ac:chgData name="Sourabh Budhiraja" userId="349627261ff1e53f" providerId="LiveId" clId="{9F15752A-3695-4D27-9138-937030F08C7B}" dt="2024-01-09T18:05:35.942" v="35" actId="2711"/>
          <ac:spMkLst>
            <pc:docMk/>
            <pc:sldMk cId="3271311741" sldId="1155"/>
            <ac:spMk id="3" creationId="{555D4F4A-6890-BC05-803D-D4D74EAA1567}"/>
          </ac:spMkLst>
        </pc:spChg>
      </pc:sldChg>
      <pc:sldChg chg="modSp mod">
        <pc:chgData name="Sourabh Budhiraja" userId="349627261ff1e53f" providerId="LiveId" clId="{9F15752A-3695-4D27-9138-937030F08C7B}" dt="2024-01-09T18:05:59.452" v="36" actId="2711"/>
        <pc:sldMkLst>
          <pc:docMk/>
          <pc:sldMk cId="2724473305" sldId="1156"/>
        </pc:sldMkLst>
        <pc:spChg chg="mod">
          <ac:chgData name="Sourabh Budhiraja" userId="349627261ff1e53f" providerId="LiveId" clId="{9F15752A-3695-4D27-9138-937030F08C7B}" dt="2024-01-09T18:05:59.452" v="36" actId="2711"/>
          <ac:spMkLst>
            <pc:docMk/>
            <pc:sldMk cId="2724473305" sldId="1156"/>
            <ac:spMk id="3" creationId="{555D4F4A-6890-BC05-803D-D4D74EAA1567}"/>
          </ac:spMkLst>
        </pc:spChg>
      </pc:sldChg>
      <pc:sldChg chg="modSp mod">
        <pc:chgData name="Sourabh Budhiraja" userId="349627261ff1e53f" providerId="LiveId" clId="{9F15752A-3695-4D27-9138-937030F08C7B}" dt="2024-01-09T18:08:42.379" v="38" actId="1076"/>
        <pc:sldMkLst>
          <pc:docMk/>
          <pc:sldMk cId="3493564483" sldId="1159"/>
        </pc:sldMkLst>
        <pc:picChg chg="mod">
          <ac:chgData name="Sourabh Budhiraja" userId="349627261ff1e53f" providerId="LiveId" clId="{9F15752A-3695-4D27-9138-937030F08C7B}" dt="2024-01-09T18:08:42.379" v="38" actId="1076"/>
          <ac:picMkLst>
            <pc:docMk/>
            <pc:sldMk cId="3493564483" sldId="1159"/>
            <ac:picMk id="5" creationId="{F43FFA2E-3EB3-DC21-85FD-FC946E535A04}"/>
          </ac:picMkLst>
        </pc:picChg>
      </pc:sldChg>
      <pc:sldChg chg="modSp mod">
        <pc:chgData name="Sourabh Budhiraja" userId="349627261ff1e53f" providerId="LiveId" clId="{9F15752A-3695-4D27-9138-937030F08C7B}" dt="2024-01-09T18:09:39.962" v="39" actId="123"/>
        <pc:sldMkLst>
          <pc:docMk/>
          <pc:sldMk cId="3576875735" sldId="1160"/>
        </pc:sldMkLst>
        <pc:spChg chg="mod">
          <ac:chgData name="Sourabh Budhiraja" userId="349627261ff1e53f" providerId="LiveId" clId="{9F15752A-3695-4D27-9138-937030F08C7B}" dt="2024-01-09T18:09:39.962" v="39" actId="123"/>
          <ac:spMkLst>
            <pc:docMk/>
            <pc:sldMk cId="3576875735" sldId="1160"/>
            <ac:spMk id="3" creationId="{555D4F4A-6890-BC05-803D-D4D74EAA1567}"/>
          </ac:spMkLst>
        </pc:spChg>
      </pc:sldChg>
      <pc:sldChg chg="modSp mod">
        <pc:chgData name="Sourabh Budhiraja" userId="349627261ff1e53f" providerId="LiveId" clId="{9F15752A-3695-4D27-9138-937030F08C7B}" dt="2023-12-26T18:30:03.875" v="9" actId="2711"/>
        <pc:sldMkLst>
          <pc:docMk/>
          <pc:sldMk cId="4038875467" sldId="1161"/>
        </pc:sldMkLst>
        <pc:spChg chg="mod">
          <ac:chgData name="Sourabh Budhiraja" userId="349627261ff1e53f" providerId="LiveId" clId="{9F15752A-3695-4D27-9138-937030F08C7B}" dt="2023-12-26T18:30:03.875" v="9" actId="2711"/>
          <ac:spMkLst>
            <pc:docMk/>
            <pc:sldMk cId="4038875467" sldId="1161"/>
            <ac:spMk id="3" creationId="{2429C1C9-571A-41C5-AF2B-1FE61DD740DD}"/>
          </ac:spMkLst>
        </pc:spChg>
      </pc:sldChg>
      <pc:sldChg chg="del">
        <pc:chgData name="Sourabh Budhiraja" userId="349627261ff1e53f" providerId="LiveId" clId="{9F15752A-3695-4D27-9138-937030F08C7B}" dt="2023-12-26T18:27:37.452" v="5" actId="2696"/>
        <pc:sldMkLst>
          <pc:docMk/>
          <pc:sldMk cId="2583596234" sldId="11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B4A3-E133-DF1E-243B-5F3FC52AA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3ADA34-D628-92C9-2D6F-EF063FC9A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582C5F-3708-5628-D4AC-217E4D000020}"/>
              </a:ext>
            </a:extLst>
          </p:cNvPr>
          <p:cNvSpPr>
            <a:spLocks noGrp="1"/>
          </p:cNvSpPr>
          <p:nvPr>
            <p:ph type="dt" sz="half" idx="10"/>
          </p:nvPr>
        </p:nvSpPr>
        <p:spPr/>
        <p:txBody>
          <a:bodyPr/>
          <a:lstStyle/>
          <a:p>
            <a:fld id="{61ACF872-36B8-43A8-9696-6704BD4C1AFD}" type="datetimeFigureOut">
              <a:rPr lang="en-IN" smtClean="0"/>
              <a:t>09-01-2024</a:t>
            </a:fld>
            <a:endParaRPr lang="en-IN"/>
          </a:p>
        </p:txBody>
      </p:sp>
      <p:sp>
        <p:nvSpPr>
          <p:cNvPr id="5" name="Footer Placeholder 4">
            <a:extLst>
              <a:ext uri="{FF2B5EF4-FFF2-40B4-BE49-F238E27FC236}">
                <a16:creationId xmlns:a16="http://schemas.microsoft.com/office/drawing/2014/main" id="{2F042819-7C7C-EE29-01E5-7CCC5CD14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A89803-FDCF-0D0E-2A31-9C13B83C6E09}"/>
              </a:ext>
            </a:extLst>
          </p:cNvPr>
          <p:cNvSpPr>
            <a:spLocks noGrp="1"/>
          </p:cNvSpPr>
          <p:nvPr>
            <p:ph type="sldNum" sz="quarter" idx="12"/>
          </p:nvPr>
        </p:nvSpPr>
        <p:spPr/>
        <p:txBody>
          <a:bodyPr/>
          <a:lstStyle/>
          <a:p>
            <a:fld id="{2D67F63E-E974-4692-BA7A-918AE0C46D3E}" type="slidenum">
              <a:rPr lang="en-IN" smtClean="0"/>
              <a:t>‹#›</a:t>
            </a:fld>
            <a:endParaRPr lang="en-IN"/>
          </a:p>
        </p:txBody>
      </p:sp>
    </p:spTree>
    <p:extLst>
      <p:ext uri="{BB962C8B-B14F-4D97-AF65-F5344CB8AC3E}">
        <p14:creationId xmlns:p14="http://schemas.microsoft.com/office/powerpoint/2010/main" val="21190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E276-26D6-99EE-F69A-8E87B47CF5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B89D3F-D398-A179-2CBA-CF63200299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BA3B28-FD25-B7C6-6C27-717F1EE99921}"/>
              </a:ext>
            </a:extLst>
          </p:cNvPr>
          <p:cNvSpPr>
            <a:spLocks noGrp="1"/>
          </p:cNvSpPr>
          <p:nvPr>
            <p:ph type="dt" sz="half" idx="10"/>
          </p:nvPr>
        </p:nvSpPr>
        <p:spPr/>
        <p:txBody>
          <a:bodyPr/>
          <a:lstStyle/>
          <a:p>
            <a:fld id="{61ACF872-36B8-43A8-9696-6704BD4C1AFD}" type="datetimeFigureOut">
              <a:rPr lang="en-IN" smtClean="0"/>
              <a:t>09-01-2024</a:t>
            </a:fld>
            <a:endParaRPr lang="en-IN"/>
          </a:p>
        </p:txBody>
      </p:sp>
      <p:sp>
        <p:nvSpPr>
          <p:cNvPr id="5" name="Footer Placeholder 4">
            <a:extLst>
              <a:ext uri="{FF2B5EF4-FFF2-40B4-BE49-F238E27FC236}">
                <a16:creationId xmlns:a16="http://schemas.microsoft.com/office/drawing/2014/main" id="{8AA971A3-8A78-254B-27F3-23B3D9831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EEB28-DBC3-0E4E-CB69-8A7993784E15}"/>
              </a:ext>
            </a:extLst>
          </p:cNvPr>
          <p:cNvSpPr>
            <a:spLocks noGrp="1"/>
          </p:cNvSpPr>
          <p:nvPr>
            <p:ph type="sldNum" sz="quarter" idx="12"/>
          </p:nvPr>
        </p:nvSpPr>
        <p:spPr/>
        <p:txBody>
          <a:bodyPr/>
          <a:lstStyle/>
          <a:p>
            <a:fld id="{2D67F63E-E974-4692-BA7A-918AE0C46D3E}" type="slidenum">
              <a:rPr lang="en-IN" smtClean="0"/>
              <a:t>‹#›</a:t>
            </a:fld>
            <a:endParaRPr lang="en-IN"/>
          </a:p>
        </p:txBody>
      </p:sp>
    </p:spTree>
    <p:extLst>
      <p:ext uri="{BB962C8B-B14F-4D97-AF65-F5344CB8AC3E}">
        <p14:creationId xmlns:p14="http://schemas.microsoft.com/office/powerpoint/2010/main" val="201458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140616-3D55-8C7C-7067-649ECBE7A7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3D761D-AAE7-CEF2-A3EE-A6D998FD54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F75CE-31FF-4564-36F9-EFED1E71D0A0}"/>
              </a:ext>
            </a:extLst>
          </p:cNvPr>
          <p:cNvSpPr>
            <a:spLocks noGrp="1"/>
          </p:cNvSpPr>
          <p:nvPr>
            <p:ph type="dt" sz="half" idx="10"/>
          </p:nvPr>
        </p:nvSpPr>
        <p:spPr/>
        <p:txBody>
          <a:bodyPr/>
          <a:lstStyle/>
          <a:p>
            <a:fld id="{61ACF872-36B8-43A8-9696-6704BD4C1AFD}" type="datetimeFigureOut">
              <a:rPr lang="en-IN" smtClean="0"/>
              <a:t>09-01-2024</a:t>
            </a:fld>
            <a:endParaRPr lang="en-IN"/>
          </a:p>
        </p:txBody>
      </p:sp>
      <p:sp>
        <p:nvSpPr>
          <p:cNvPr id="5" name="Footer Placeholder 4">
            <a:extLst>
              <a:ext uri="{FF2B5EF4-FFF2-40B4-BE49-F238E27FC236}">
                <a16:creationId xmlns:a16="http://schemas.microsoft.com/office/drawing/2014/main" id="{AB749BE2-D5E9-5695-1FDB-E7487CE386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FA6E35-2BB6-BA25-6F18-329985506CA2}"/>
              </a:ext>
            </a:extLst>
          </p:cNvPr>
          <p:cNvSpPr>
            <a:spLocks noGrp="1"/>
          </p:cNvSpPr>
          <p:nvPr>
            <p:ph type="sldNum" sz="quarter" idx="12"/>
          </p:nvPr>
        </p:nvSpPr>
        <p:spPr/>
        <p:txBody>
          <a:bodyPr/>
          <a:lstStyle/>
          <a:p>
            <a:fld id="{2D67F63E-E974-4692-BA7A-918AE0C46D3E}" type="slidenum">
              <a:rPr lang="en-IN" smtClean="0"/>
              <a:t>‹#›</a:t>
            </a:fld>
            <a:endParaRPr lang="en-IN"/>
          </a:p>
        </p:txBody>
      </p:sp>
    </p:spTree>
    <p:extLst>
      <p:ext uri="{BB962C8B-B14F-4D97-AF65-F5344CB8AC3E}">
        <p14:creationId xmlns:p14="http://schemas.microsoft.com/office/powerpoint/2010/main" val="3430145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5087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826429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509012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3771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809137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60883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245902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083796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4D8D2-49B9-8F23-60A9-E5184E1CFE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81A193-AE5F-9D57-572C-81FFC4DA7E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339205-1FE9-3D80-3749-A31A9897A451}"/>
              </a:ext>
            </a:extLst>
          </p:cNvPr>
          <p:cNvSpPr>
            <a:spLocks noGrp="1"/>
          </p:cNvSpPr>
          <p:nvPr>
            <p:ph type="dt" sz="half" idx="10"/>
          </p:nvPr>
        </p:nvSpPr>
        <p:spPr/>
        <p:txBody>
          <a:bodyPr/>
          <a:lstStyle/>
          <a:p>
            <a:fld id="{61ACF872-36B8-43A8-9696-6704BD4C1AFD}" type="datetimeFigureOut">
              <a:rPr lang="en-IN" smtClean="0"/>
              <a:t>09-01-2024</a:t>
            </a:fld>
            <a:endParaRPr lang="en-IN"/>
          </a:p>
        </p:txBody>
      </p:sp>
      <p:sp>
        <p:nvSpPr>
          <p:cNvPr id="5" name="Footer Placeholder 4">
            <a:extLst>
              <a:ext uri="{FF2B5EF4-FFF2-40B4-BE49-F238E27FC236}">
                <a16:creationId xmlns:a16="http://schemas.microsoft.com/office/drawing/2014/main" id="{0ADEA733-A351-F7C7-02B0-8FAD0E7579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C746A3-5540-E96A-15C2-AC9D642F899E}"/>
              </a:ext>
            </a:extLst>
          </p:cNvPr>
          <p:cNvSpPr>
            <a:spLocks noGrp="1"/>
          </p:cNvSpPr>
          <p:nvPr>
            <p:ph type="sldNum" sz="quarter" idx="12"/>
          </p:nvPr>
        </p:nvSpPr>
        <p:spPr/>
        <p:txBody>
          <a:bodyPr/>
          <a:lstStyle/>
          <a:p>
            <a:fld id="{2D67F63E-E974-4692-BA7A-918AE0C46D3E}" type="slidenum">
              <a:rPr lang="en-IN" smtClean="0"/>
              <a:t>‹#›</a:t>
            </a:fld>
            <a:endParaRPr lang="en-IN"/>
          </a:p>
        </p:txBody>
      </p:sp>
    </p:spTree>
    <p:extLst>
      <p:ext uri="{BB962C8B-B14F-4D97-AF65-F5344CB8AC3E}">
        <p14:creationId xmlns:p14="http://schemas.microsoft.com/office/powerpoint/2010/main" val="3602938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032168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976064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90495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795396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618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EA1C-59A5-C84C-9CDD-CC39942A69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7449DC-B4C4-797E-6A76-FE60051D1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DD9570-A8DA-1427-C6BE-77A04A18E52F}"/>
              </a:ext>
            </a:extLst>
          </p:cNvPr>
          <p:cNvSpPr>
            <a:spLocks noGrp="1"/>
          </p:cNvSpPr>
          <p:nvPr>
            <p:ph type="dt" sz="half" idx="10"/>
          </p:nvPr>
        </p:nvSpPr>
        <p:spPr/>
        <p:txBody>
          <a:bodyPr/>
          <a:lstStyle/>
          <a:p>
            <a:fld id="{61ACF872-36B8-43A8-9696-6704BD4C1AFD}" type="datetimeFigureOut">
              <a:rPr lang="en-IN" smtClean="0"/>
              <a:t>09-01-2024</a:t>
            </a:fld>
            <a:endParaRPr lang="en-IN"/>
          </a:p>
        </p:txBody>
      </p:sp>
      <p:sp>
        <p:nvSpPr>
          <p:cNvPr id="5" name="Footer Placeholder 4">
            <a:extLst>
              <a:ext uri="{FF2B5EF4-FFF2-40B4-BE49-F238E27FC236}">
                <a16:creationId xmlns:a16="http://schemas.microsoft.com/office/drawing/2014/main" id="{0F8B6ADA-ABA1-634D-264E-F00167F30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C90D31-D96D-CE7D-9D03-EA5A7D4CA96A}"/>
              </a:ext>
            </a:extLst>
          </p:cNvPr>
          <p:cNvSpPr>
            <a:spLocks noGrp="1"/>
          </p:cNvSpPr>
          <p:nvPr>
            <p:ph type="sldNum" sz="quarter" idx="12"/>
          </p:nvPr>
        </p:nvSpPr>
        <p:spPr/>
        <p:txBody>
          <a:bodyPr/>
          <a:lstStyle/>
          <a:p>
            <a:fld id="{2D67F63E-E974-4692-BA7A-918AE0C46D3E}" type="slidenum">
              <a:rPr lang="en-IN" smtClean="0"/>
              <a:t>‹#›</a:t>
            </a:fld>
            <a:endParaRPr lang="en-IN"/>
          </a:p>
        </p:txBody>
      </p:sp>
    </p:spTree>
    <p:extLst>
      <p:ext uri="{BB962C8B-B14F-4D97-AF65-F5344CB8AC3E}">
        <p14:creationId xmlns:p14="http://schemas.microsoft.com/office/powerpoint/2010/main" val="220734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2B54-733C-039A-8EDC-DC546CF1CB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D587A4-AA52-136B-0FCC-2845B0409E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7A87C5-5F31-2B65-6473-D4BC43F0BE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3A43-085E-D6A8-EB12-9EBB53440036}"/>
              </a:ext>
            </a:extLst>
          </p:cNvPr>
          <p:cNvSpPr>
            <a:spLocks noGrp="1"/>
          </p:cNvSpPr>
          <p:nvPr>
            <p:ph type="dt" sz="half" idx="10"/>
          </p:nvPr>
        </p:nvSpPr>
        <p:spPr/>
        <p:txBody>
          <a:bodyPr/>
          <a:lstStyle/>
          <a:p>
            <a:fld id="{61ACF872-36B8-43A8-9696-6704BD4C1AFD}" type="datetimeFigureOut">
              <a:rPr lang="en-IN" smtClean="0"/>
              <a:t>09-01-2024</a:t>
            </a:fld>
            <a:endParaRPr lang="en-IN"/>
          </a:p>
        </p:txBody>
      </p:sp>
      <p:sp>
        <p:nvSpPr>
          <p:cNvPr id="6" name="Footer Placeholder 5">
            <a:extLst>
              <a:ext uri="{FF2B5EF4-FFF2-40B4-BE49-F238E27FC236}">
                <a16:creationId xmlns:a16="http://schemas.microsoft.com/office/drawing/2014/main" id="{B4F93795-463D-A43E-C922-4E319D1F01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30A471-29F1-7E62-43F1-B4A704C3BEAD}"/>
              </a:ext>
            </a:extLst>
          </p:cNvPr>
          <p:cNvSpPr>
            <a:spLocks noGrp="1"/>
          </p:cNvSpPr>
          <p:nvPr>
            <p:ph type="sldNum" sz="quarter" idx="12"/>
          </p:nvPr>
        </p:nvSpPr>
        <p:spPr/>
        <p:txBody>
          <a:bodyPr/>
          <a:lstStyle/>
          <a:p>
            <a:fld id="{2D67F63E-E974-4692-BA7A-918AE0C46D3E}" type="slidenum">
              <a:rPr lang="en-IN" smtClean="0"/>
              <a:t>‹#›</a:t>
            </a:fld>
            <a:endParaRPr lang="en-IN"/>
          </a:p>
        </p:txBody>
      </p:sp>
    </p:spTree>
    <p:extLst>
      <p:ext uri="{BB962C8B-B14F-4D97-AF65-F5344CB8AC3E}">
        <p14:creationId xmlns:p14="http://schemas.microsoft.com/office/powerpoint/2010/main" val="91214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57BC-8655-C2F0-71EE-D7A4E4BC73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A657E7-8F95-499D-7D48-C43BE5FBBF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5C76F6-1FB7-B540-86C8-175A192095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BEDF73-4541-27AC-CC17-38A29C7DB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200577-BAEE-12DD-757C-0B25D0C680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057A21-DC87-38CF-0915-DB3B2EF05942}"/>
              </a:ext>
            </a:extLst>
          </p:cNvPr>
          <p:cNvSpPr>
            <a:spLocks noGrp="1"/>
          </p:cNvSpPr>
          <p:nvPr>
            <p:ph type="dt" sz="half" idx="10"/>
          </p:nvPr>
        </p:nvSpPr>
        <p:spPr/>
        <p:txBody>
          <a:bodyPr/>
          <a:lstStyle/>
          <a:p>
            <a:fld id="{61ACF872-36B8-43A8-9696-6704BD4C1AFD}" type="datetimeFigureOut">
              <a:rPr lang="en-IN" smtClean="0"/>
              <a:t>09-01-2024</a:t>
            </a:fld>
            <a:endParaRPr lang="en-IN"/>
          </a:p>
        </p:txBody>
      </p:sp>
      <p:sp>
        <p:nvSpPr>
          <p:cNvPr id="8" name="Footer Placeholder 7">
            <a:extLst>
              <a:ext uri="{FF2B5EF4-FFF2-40B4-BE49-F238E27FC236}">
                <a16:creationId xmlns:a16="http://schemas.microsoft.com/office/drawing/2014/main" id="{56E0B42B-F910-E85D-3396-162391389E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365ACA-8A6F-1246-70E5-0EC506AA9F94}"/>
              </a:ext>
            </a:extLst>
          </p:cNvPr>
          <p:cNvSpPr>
            <a:spLocks noGrp="1"/>
          </p:cNvSpPr>
          <p:nvPr>
            <p:ph type="sldNum" sz="quarter" idx="12"/>
          </p:nvPr>
        </p:nvSpPr>
        <p:spPr/>
        <p:txBody>
          <a:bodyPr/>
          <a:lstStyle/>
          <a:p>
            <a:fld id="{2D67F63E-E974-4692-BA7A-918AE0C46D3E}" type="slidenum">
              <a:rPr lang="en-IN" smtClean="0"/>
              <a:t>‹#›</a:t>
            </a:fld>
            <a:endParaRPr lang="en-IN"/>
          </a:p>
        </p:txBody>
      </p:sp>
    </p:spTree>
    <p:extLst>
      <p:ext uri="{BB962C8B-B14F-4D97-AF65-F5344CB8AC3E}">
        <p14:creationId xmlns:p14="http://schemas.microsoft.com/office/powerpoint/2010/main" val="362084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BC5F-FBFA-2B20-19A1-5DB3337F09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1CB576-47F9-188D-AE9B-73DC4BB10F71}"/>
              </a:ext>
            </a:extLst>
          </p:cNvPr>
          <p:cNvSpPr>
            <a:spLocks noGrp="1"/>
          </p:cNvSpPr>
          <p:nvPr>
            <p:ph type="dt" sz="half" idx="10"/>
          </p:nvPr>
        </p:nvSpPr>
        <p:spPr/>
        <p:txBody>
          <a:bodyPr/>
          <a:lstStyle/>
          <a:p>
            <a:fld id="{61ACF872-36B8-43A8-9696-6704BD4C1AFD}" type="datetimeFigureOut">
              <a:rPr lang="en-IN" smtClean="0"/>
              <a:t>09-01-2024</a:t>
            </a:fld>
            <a:endParaRPr lang="en-IN"/>
          </a:p>
        </p:txBody>
      </p:sp>
      <p:sp>
        <p:nvSpPr>
          <p:cNvPr id="4" name="Footer Placeholder 3">
            <a:extLst>
              <a:ext uri="{FF2B5EF4-FFF2-40B4-BE49-F238E27FC236}">
                <a16:creationId xmlns:a16="http://schemas.microsoft.com/office/drawing/2014/main" id="{252BB33D-640A-BB1F-3EAC-28F56BBF19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B83EA3-559E-8537-EAFA-47AD3202F205}"/>
              </a:ext>
            </a:extLst>
          </p:cNvPr>
          <p:cNvSpPr>
            <a:spLocks noGrp="1"/>
          </p:cNvSpPr>
          <p:nvPr>
            <p:ph type="sldNum" sz="quarter" idx="12"/>
          </p:nvPr>
        </p:nvSpPr>
        <p:spPr/>
        <p:txBody>
          <a:bodyPr/>
          <a:lstStyle/>
          <a:p>
            <a:fld id="{2D67F63E-E974-4692-BA7A-918AE0C46D3E}" type="slidenum">
              <a:rPr lang="en-IN" smtClean="0"/>
              <a:t>‹#›</a:t>
            </a:fld>
            <a:endParaRPr lang="en-IN"/>
          </a:p>
        </p:txBody>
      </p:sp>
    </p:spTree>
    <p:extLst>
      <p:ext uri="{BB962C8B-B14F-4D97-AF65-F5344CB8AC3E}">
        <p14:creationId xmlns:p14="http://schemas.microsoft.com/office/powerpoint/2010/main" val="82243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CEBD8-72EC-E98C-AD41-172F72B6C9DA}"/>
              </a:ext>
            </a:extLst>
          </p:cNvPr>
          <p:cNvSpPr>
            <a:spLocks noGrp="1"/>
          </p:cNvSpPr>
          <p:nvPr>
            <p:ph type="dt" sz="half" idx="10"/>
          </p:nvPr>
        </p:nvSpPr>
        <p:spPr/>
        <p:txBody>
          <a:bodyPr/>
          <a:lstStyle/>
          <a:p>
            <a:fld id="{61ACF872-36B8-43A8-9696-6704BD4C1AFD}" type="datetimeFigureOut">
              <a:rPr lang="en-IN" smtClean="0"/>
              <a:t>09-01-2024</a:t>
            </a:fld>
            <a:endParaRPr lang="en-IN"/>
          </a:p>
        </p:txBody>
      </p:sp>
      <p:sp>
        <p:nvSpPr>
          <p:cNvPr id="3" name="Footer Placeholder 2">
            <a:extLst>
              <a:ext uri="{FF2B5EF4-FFF2-40B4-BE49-F238E27FC236}">
                <a16:creationId xmlns:a16="http://schemas.microsoft.com/office/drawing/2014/main" id="{A47DB809-F73F-7601-64E5-CE07D77C6B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7853E1-C8BB-EAF4-7D22-5CA35ABB0187}"/>
              </a:ext>
            </a:extLst>
          </p:cNvPr>
          <p:cNvSpPr>
            <a:spLocks noGrp="1"/>
          </p:cNvSpPr>
          <p:nvPr>
            <p:ph type="sldNum" sz="quarter" idx="12"/>
          </p:nvPr>
        </p:nvSpPr>
        <p:spPr/>
        <p:txBody>
          <a:bodyPr/>
          <a:lstStyle/>
          <a:p>
            <a:fld id="{2D67F63E-E974-4692-BA7A-918AE0C46D3E}" type="slidenum">
              <a:rPr lang="en-IN" smtClean="0"/>
              <a:t>‹#›</a:t>
            </a:fld>
            <a:endParaRPr lang="en-IN"/>
          </a:p>
        </p:txBody>
      </p:sp>
    </p:spTree>
    <p:extLst>
      <p:ext uri="{BB962C8B-B14F-4D97-AF65-F5344CB8AC3E}">
        <p14:creationId xmlns:p14="http://schemas.microsoft.com/office/powerpoint/2010/main" val="79068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2217-53FB-6773-B45A-06E933103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7E689B-4520-78CE-87FB-9CC9923ED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8220F5-1A9C-DA6A-7C33-3D982553F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BB87DB-E76D-8295-E592-CB4D0EB9C8F7}"/>
              </a:ext>
            </a:extLst>
          </p:cNvPr>
          <p:cNvSpPr>
            <a:spLocks noGrp="1"/>
          </p:cNvSpPr>
          <p:nvPr>
            <p:ph type="dt" sz="half" idx="10"/>
          </p:nvPr>
        </p:nvSpPr>
        <p:spPr/>
        <p:txBody>
          <a:bodyPr/>
          <a:lstStyle/>
          <a:p>
            <a:fld id="{61ACF872-36B8-43A8-9696-6704BD4C1AFD}" type="datetimeFigureOut">
              <a:rPr lang="en-IN" smtClean="0"/>
              <a:t>09-01-2024</a:t>
            </a:fld>
            <a:endParaRPr lang="en-IN"/>
          </a:p>
        </p:txBody>
      </p:sp>
      <p:sp>
        <p:nvSpPr>
          <p:cNvPr id="6" name="Footer Placeholder 5">
            <a:extLst>
              <a:ext uri="{FF2B5EF4-FFF2-40B4-BE49-F238E27FC236}">
                <a16:creationId xmlns:a16="http://schemas.microsoft.com/office/drawing/2014/main" id="{19B27D59-DF33-54F5-ACFD-DBF6E48332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6217D1-C206-11F6-023A-5056FC03584C}"/>
              </a:ext>
            </a:extLst>
          </p:cNvPr>
          <p:cNvSpPr>
            <a:spLocks noGrp="1"/>
          </p:cNvSpPr>
          <p:nvPr>
            <p:ph type="sldNum" sz="quarter" idx="12"/>
          </p:nvPr>
        </p:nvSpPr>
        <p:spPr/>
        <p:txBody>
          <a:bodyPr/>
          <a:lstStyle/>
          <a:p>
            <a:fld id="{2D67F63E-E974-4692-BA7A-918AE0C46D3E}" type="slidenum">
              <a:rPr lang="en-IN" smtClean="0"/>
              <a:t>‹#›</a:t>
            </a:fld>
            <a:endParaRPr lang="en-IN"/>
          </a:p>
        </p:txBody>
      </p:sp>
    </p:spTree>
    <p:extLst>
      <p:ext uri="{BB962C8B-B14F-4D97-AF65-F5344CB8AC3E}">
        <p14:creationId xmlns:p14="http://schemas.microsoft.com/office/powerpoint/2010/main" val="317813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F3CE-31A1-A3EA-26D1-E97C233C2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1AD6B0-E02A-42C9-DE27-3D9836DEBF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7CD1C8-E7DF-5D96-29EE-1B970AE1D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98E9D-0CDC-007A-1034-971EE994B3D0}"/>
              </a:ext>
            </a:extLst>
          </p:cNvPr>
          <p:cNvSpPr>
            <a:spLocks noGrp="1"/>
          </p:cNvSpPr>
          <p:nvPr>
            <p:ph type="dt" sz="half" idx="10"/>
          </p:nvPr>
        </p:nvSpPr>
        <p:spPr/>
        <p:txBody>
          <a:bodyPr/>
          <a:lstStyle/>
          <a:p>
            <a:fld id="{61ACF872-36B8-43A8-9696-6704BD4C1AFD}" type="datetimeFigureOut">
              <a:rPr lang="en-IN" smtClean="0"/>
              <a:t>09-01-2024</a:t>
            </a:fld>
            <a:endParaRPr lang="en-IN"/>
          </a:p>
        </p:txBody>
      </p:sp>
      <p:sp>
        <p:nvSpPr>
          <p:cNvPr id="6" name="Footer Placeholder 5">
            <a:extLst>
              <a:ext uri="{FF2B5EF4-FFF2-40B4-BE49-F238E27FC236}">
                <a16:creationId xmlns:a16="http://schemas.microsoft.com/office/drawing/2014/main" id="{4F1B3724-6DF4-D165-721C-6DC381900A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06BA61-DCE3-CE7F-1254-9377B67BC4AB}"/>
              </a:ext>
            </a:extLst>
          </p:cNvPr>
          <p:cNvSpPr>
            <a:spLocks noGrp="1"/>
          </p:cNvSpPr>
          <p:nvPr>
            <p:ph type="sldNum" sz="quarter" idx="12"/>
          </p:nvPr>
        </p:nvSpPr>
        <p:spPr/>
        <p:txBody>
          <a:bodyPr/>
          <a:lstStyle/>
          <a:p>
            <a:fld id="{2D67F63E-E974-4692-BA7A-918AE0C46D3E}" type="slidenum">
              <a:rPr lang="en-IN" smtClean="0"/>
              <a:t>‹#›</a:t>
            </a:fld>
            <a:endParaRPr lang="en-IN"/>
          </a:p>
        </p:txBody>
      </p:sp>
    </p:spTree>
    <p:extLst>
      <p:ext uri="{BB962C8B-B14F-4D97-AF65-F5344CB8AC3E}">
        <p14:creationId xmlns:p14="http://schemas.microsoft.com/office/powerpoint/2010/main" val="23779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640206-7047-CCCC-BE74-E1B92379FF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91FA74-8707-090C-B9B7-0137FA6C9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43FA77-B2F4-9371-48C9-D224B1A323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CF872-36B8-43A8-9696-6704BD4C1AFD}" type="datetimeFigureOut">
              <a:rPr lang="en-IN" smtClean="0"/>
              <a:t>09-01-2024</a:t>
            </a:fld>
            <a:endParaRPr lang="en-IN"/>
          </a:p>
        </p:txBody>
      </p:sp>
      <p:sp>
        <p:nvSpPr>
          <p:cNvPr id="5" name="Footer Placeholder 4">
            <a:extLst>
              <a:ext uri="{FF2B5EF4-FFF2-40B4-BE49-F238E27FC236}">
                <a16:creationId xmlns:a16="http://schemas.microsoft.com/office/drawing/2014/main" id="{7CC0FD8D-0223-E4C2-5089-EE2966ACB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416770-F73D-3318-5CE0-BE012CD256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7F63E-E974-4692-BA7A-918AE0C46D3E}" type="slidenum">
              <a:rPr lang="en-IN" smtClean="0"/>
              <a:t>‹#›</a:t>
            </a:fld>
            <a:endParaRPr lang="en-IN"/>
          </a:p>
        </p:txBody>
      </p:sp>
    </p:spTree>
    <p:extLst>
      <p:ext uri="{BB962C8B-B14F-4D97-AF65-F5344CB8AC3E}">
        <p14:creationId xmlns:p14="http://schemas.microsoft.com/office/powerpoint/2010/main" val="545580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787386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p:titleStyle>
    <p:bodyStyle>
      <a:lvl1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1pPr>
      <a:lvl2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2pPr>
      <a:lvl3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4pPr>
      <a:lvl5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data-flair.training/blogs/advantages-and-disadvantages-of-machine-learning/" TargetMode="External"/><Relationship Id="rId7" Type="http://schemas.openxmlformats.org/officeDocument/2006/relationships/hyperlink" Target="https://www.tutorialspoint.com/seo/index.htm" TargetMode="External"/><Relationship Id="rId2" Type="http://schemas.openxmlformats.org/officeDocument/2006/relationships/hyperlink" Target="https://www.semrush.com/blog/what-is-local-seo/" TargetMode="External"/><Relationship Id="rId1" Type="http://schemas.openxmlformats.org/officeDocument/2006/relationships/slideLayout" Target="../slideLayouts/slideLayout13.xml"/><Relationship Id="rId6" Type="http://schemas.openxmlformats.org/officeDocument/2006/relationships/hyperlink" Target="https://www.geeksforgeeks.org/search-engine-optimization-seo-basics/" TargetMode="External"/><Relationship Id="rId5" Type="http://schemas.openxmlformats.org/officeDocument/2006/relationships/hyperlink" Target="https://www.youtube.com/watch?v=83RXYrqRLeM&amp;list=PLNfnAKZ4Zsar3Jwb59D0dJeQ-RnsaqpoT&amp;ab_channel=UmarTazkeer" TargetMode="External"/><Relationship Id="rId4" Type="http://schemas.openxmlformats.org/officeDocument/2006/relationships/hyperlink" Target="https://www.youtube.com/watch?v=bLUkIgY8MTE&amp;list=PLjVLYmrlmjGdNxIBIdaDEHtI4gAxaYoq1&amp;ab_channel=WsCubeTe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8" name="Object 47" descr="Logoof CU">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descr="Logoof CU">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85057"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sper" panose="02000506000000020004" pitchFamily="2" charset="0"/>
                <a:ea typeface="Karla" pitchFamily="2" charset="0"/>
                <a:cs typeface="Karla" pitchFamily="2" charset="0"/>
              </a:rPr>
              <a:t>DISCOVER . </a:t>
            </a:r>
            <a:r>
              <a:rPr kumimoji="0" lang="en-US" sz="2000" b="1" i="0" u="none" strike="noStrike" kern="1200" cap="none" spc="0" normalizeH="0" baseline="0" noProof="0" dirty="0">
                <a:ln>
                  <a:noFill/>
                </a:ln>
                <a:solidFill>
                  <a:srgbClr val="C00000"/>
                </a:solidFill>
                <a:effectLst/>
                <a:uLnTx/>
                <a:uFillTx/>
                <a:latin typeface="Casper" panose="02000506000000020004" pitchFamily="2" charset="0"/>
                <a:ea typeface="Karla" pitchFamily="2" charset="0"/>
                <a:cs typeface="Karla" pitchFamily="2" charset="0"/>
              </a:rPr>
              <a:t>LEARN</a:t>
            </a:r>
            <a:r>
              <a:rPr kumimoji="0" lang="en-US" sz="2000" b="1" i="0" u="none" strike="noStrike" kern="1200" cap="none" spc="0" normalizeH="0" baseline="0" noProof="0" dirty="0">
                <a:ln>
                  <a:noFill/>
                </a:ln>
                <a:solidFill>
                  <a:prstClr val="black">
                    <a:lumMod val="65000"/>
                    <a:lumOff val="35000"/>
                  </a:prstClr>
                </a:solidFill>
                <a:effectLst/>
                <a:uLnTx/>
                <a:uFillTx/>
                <a:latin typeface="Casper" panose="02000506000000020004" pitchFamily="2" charset="0"/>
                <a:ea typeface="Karla" pitchFamily="2" charset="0"/>
                <a:cs typeface="Karla" pitchFamily="2" charset="0"/>
              </a:rPr>
              <a:t> . EMPOWER</a:t>
            </a:r>
            <a:endParaRPr kumimoji="0" lang="en-US" sz="1200" b="1" i="0" u="none" strike="noStrike" kern="1200" cap="none" spc="0" normalizeH="0" baseline="0" noProof="0" dirty="0">
              <a:ln>
                <a:noFill/>
              </a:ln>
              <a:solidFill>
                <a:prstClr val="black"/>
              </a:solidFill>
              <a:effectLst/>
              <a:uLnTx/>
              <a:uFillTx/>
              <a:latin typeface="Casper" panose="02000506000000020004"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sper" panose="02000506000000020004" pitchFamily="2" charset="0"/>
              <a:ea typeface="+mn-ea"/>
              <a:cs typeface="+mn-cs"/>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3871857" y="6296559"/>
            <a:ext cx="18307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6" name="TextBox 25"/>
          <p:cNvSpPr txBox="1">
            <a:spLocks noChangeArrowheads="1"/>
          </p:cNvSpPr>
          <p:nvPr/>
        </p:nvSpPr>
        <p:spPr bwMode="auto">
          <a:xfrm>
            <a:off x="2769075" y="835844"/>
            <a:ext cx="9063318" cy="855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Black" panose="020B0A04020102020204" pitchFamily="34" charset="0"/>
                <a:ea typeface="Karla" pitchFamily="2" charset="0"/>
                <a:cs typeface="Karla" pitchFamily="2" charset="0"/>
              </a:rPr>
              <a:t>University Institute of Engineering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Black" panose="020B0A04020102020204" pitchFamily="34" charset="0"/>
                <a:ea typeface="Karla" pitchFamily="2" charset="0"/>
                <a:cs typeface="Karla" pitchFamily="2" charset="0"/>
              </a:rPr>
              <a:t>DEPARTMENT OF COMPUTER SCIENCE &amp; ENGINEERING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marL="0" marR="0" lvl="0" indent="0" algn="ctr" defTabSz="914400" rtl="0" eaLnBrk="1" fontAlgn="auto" latinLnBrk="0" hangingPunct="1">
              <a:lnSpc>
                <a:spcPct val="90000"/>
              </a:lnSpc>
              <a:spcBef>
                <a:spcPts val="0"/>
              </a:spcBef>
              <a:spcAft>
                <a:spcPct val="3500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Subject Name : </a:t>
            </a: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SEO</a:t>
            </a:r>
          </a:p>
          <a:p>
            <a:pPr algn="ctr">
              <a:lnSpc>
                <a:spcPct val="90000"/>
              </a:lnSpc>
              <a:spcAft>
                <a:spcPct val="35000"/>
              </a:spcAft>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Subject Code: </a:t>
            </a: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20CST-463</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Topic: Lecture-1.3.3</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Lecture- </a:t>
            </a:r>
            <a:r>
              <a:rPr kumimoji="0" lang="en-IN"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Local SEO</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By : Sourabh Budhiraja</a:t>
            </a: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Raleway ExtraBold" pitchFamily="34" charset="-52"/>
              <a:ea typeface="+mn-ea"/>
              <a:cs typeface="+mn-cs"/>
            </a:endParaRPr>
          </a:p>
        </p:txBody>
      </p:sp>
    </p:spTree>
    <p:extLst>
      <p:ext uri="{BB962C8B-B14F-4D97-AF65-F5344CB8AC3E}">
        <p14:creationId xmlns:p14="http://schemas.microsoft.com/office/powerpoint/2010/main" val="135248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How Local SEO Works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l">
              <a:buNone/>
            </a:pPr>
            <a:r>
              <a:rPr lang="en-US" b="0" i="0" dirty="0">
                <a:solidFill>
                  <a:srgbClr val="000000"/>
                </a:solidFill>
                <a:effectLst/>
              </a:rPr>
              <a:t>But Google doesn’t just display local results for queries that contain a city, state, or “near me” keyword. If Google believes the intent of your search is local, it’ll display local results . Even if your search isn’t explicitly local. For example, if you were in Los Angeles and searched for “barber shops,” Google would still display a local pack for Los Angeles barber shops. Like this:</a:t>
            </a:r>
          </a:p>
          <a:p>
            <a:pPr marL="0" indent="0" algn="l">
              <a:buNone/>
            </a:pPr>
            <a:endParaRPr lang="en-US" b="0" i="0" dirty="0">
              <a:solidFill>
                <a:srgbClr val="000000"/>
              </a:solidFill>
              <a:effectLst/>
              <a:latin typeface="Inter"/>
            </a:endParaRP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6D46E20F-BA9F-93CC-EDDD-66126F4663E3}"/>
              </a:ext>
            </a:extLst>
          </p:cNvPr>
          <p:cNvPicPr>
            <a:picLocks noChangeAspect="1"/>
          </p:cNvPicPr>
          <p:nvPr/>
        </p:nvPicPr>
        <p:blipFill>
          <a:blip r:embed="rId2"/>
          <a:stretch>
            <a:fillRect/>
          </a:stretch>
        </p:blipFill>
        <p:spPr>
          <a:xfrm>
            <a:off x="5912009" y="3536458"/>
            <a:ext cx="5266553" cy="2819892"/>
          </a:xfrm>
          <a:prstGeom prst="rect">
            <a:avLst/>
          </a:prstGeom>
        </p:spPr>
      </p:pic>
    </p:spTree>
    <p:extLst>
      <p:ext uri="{BB962C8B-B14F-4D97-AF65-F5344CB8AC3E}">
        <p14:creationId xmlns:p14="http://schemas.microsoft.com/office/powerpoint/2010/main" val="195504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How to Do Local SEO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92500" lnSpcReduction="10000"/>
          </a:bodyPr>
          <a:lstStyle/>
          <a:p>
            <a:pPr marL="0" indent="0">
              <a:buNone/>
            </a:pPr>
            <a:r>
              <a:rPr lang="en-US" b="1" dirty="0"/>
              <a:t>Do Local Keyword Research</a:t>
            </a:r>
          </a:p>
          <a:p>
            <a:pPr marL="0" indent="0">
              <a:buNone/>
            </a:pPr>
            <a:r>
              <a:rPr lang="en-US" dirty="0"/>
              <a:t>Keyword research for local SEO is the process of finding keywords people use when searching for local products and services. Ranking for these keywords drives highly targeted local traffic to your site and sends more customers your way. To get started, you need a short list of keywords people can use to find your local business. </a:t>
            </a:r>
          </a:p>
          <a:p>
            <a:pPr marL="0" indent="0">
              <a:buNone/>
            </a:pPr>
            <a:r>
              <a:rPr lang="en-US" b="1" dirty="0"/>
              <a:t>Research Your Competitors</a:t>
            </a:r>
          </a:p>
          <a:p>
            <a:pPr marL="0" indent="0">
              <a:buNone/>
            </a:pPr>
            <a:r>
              <a:rPr lang="en-US" dirty="0"/>
              <a:t>Seeing what your competitors are doing is an easy way to start gathering ideas. One of the best ways to do that is to use SEMrush's Organic Research tool.</a:t>
            </a:r>
          </a:p>
          <a:p>
            <a:r>
              <a:rPr lang="en-US" dirty="0"/>
              <a:t>Enter a competing site and click “Search.”</a:t>
            </a:r>
          </a:p>
          <a:p>
            <a:r>
              <a:rPr lang="en-US" b="0" i="0" dirty="0">
                <a:solidFill>
                  <a:srgbClr val="000000"/>
                </a:solidFill>
                <a:effectLst/>
              </a:rPr>
              <a:t>Then, go to the “</a:t>
            </a:r>
            <a:r>
              <a:rPr lang="en-US" b="1" i="0" dirty="0">
                <a:solidFill>
                  <a:srgbClr val="000000"/>
                </a:solidFill>
                <a:effectLst/>
              </a:rPr>
              <a:t>Positions</a:t>
            </a:r>
            <a:r>
              <a:rPr lang="en-US" b="0" i="0" dirty="0">
                <a:solidFill>
                  <a:srgbClr val="000000"/>
                </a:solidFill>
                <a:effectLst/>
              </a:rPr>
              <a:t>” tab. </a:t>
            </a:r>
          </a:p>
          <a:p>
            <a:r>
              <a:rPr lang="en-US" b="0" i="0" dirty="0">
                <a:solidFill>
                  <a:srgbClr val="000000"/>
                </a:solidFill>
                <a:effectLst/>
              </a:rPr>
              <a:t>Click on “</a:t>
            </a:r>
            <a:r>
              <a:rPr lang="en-US" b="1" i="0" dirty="0">
                <a:solidFill>
                  <a:srgbClr val="000000"/>
                </a:solidFill>
                <a:effectLst/>
              </a:rPr>
              <a:t>Advanced filters</a:t>
            </a:r>
            <a:r>
              <a:rPr lang="en-US" b="0" i="0" dirty="0">
                <a:solidFill>
                  <a:srgbClr val="000000"/>
                </a:solidFill>
                <a:effectLst/>
              </a:rPr>
              <a:t>,” and exclude branded keywords (phrases that contain your competitor’s business name). </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4989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How to Do Local SEO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buNone/>
            </a:pPr>
            <a:r>
              <a:rPr lang="en-US" b="1" dirty="0"/>
              <a:t>Research Your Competitors</a:t>
            </a:r>
          </a:p>
          <a:p>
            <a:r>
              <a:rPr lang="en-US" b="0" i="0" dirty="0">
                <a:solidFill>
                  <a:srgbClr val="000000"/>
                </a:solidFill>
                <a:effectLst/>
              </a:rPr>
              <a:t>And click the “</a:t>
            </a:r>
            <a:r>
              <a:rPr lang="en-US" b="1" i="0" dirty="0">
                <a:solidFill>
                  <a:srgbClr val="000000"/>
                </a:solidFill>
                <a:effectLst/>
              </a:rPr>
              <a:t>KD%</a:t>
            </a:r>
            <a:r>
              <a:rPr lang="en-US" b="0" i="0" dirty="0">
                <a:solidFill>
                  <a:srgbClr val="000000"/>
                </a:solidFill>
                <a:effectLst/>
              </a:rPr>
              <a:t>” column to sort the table by keyword difficulty. </a:t>
            </a:r>
          </a:p>
          <a:p>
            <a:r>
              <a:rPr lang="en-US" b="1" dirty="0"/>
              <a:t>Check Local Keyword Volume Metrics </a:t>
            </a:r>
          </a:p>
          <a:p>
            <a:pPr marL="0" indent="0">
              <a:buNone/>
            </a:pPr>
            <a:r>
              <a:rPr lang="en-US" dirty="0"/>
              <a:t>You’ll also want to get a sense of how difficult it is for your content to rank locally for keywords you choose to target. Use the local volume metrics feature in the Keyword Overview tool to identify valuable keywords you’ll want to target in your content. </a:t>
            </a:r>
          </a:p>
          <a:p>
            <a:r>
              <a:rPr lang="en-US" dirty="0"/>
              <a:t>Enter your desired keyword into the search bar at the top of the page and hit “Search.”</a:t>
            </a:r>
          </a:p>
          <a:p>
            <a:r>
              <a:rPr lang="en-US" b="0" i="0" u="none" strike="noStrike" dirty="0">
                <a:solidFill>
                  <a:srgbClr val="000000"/>
                </a:solidFill>
                <a:effectLst/>
              </a:rPr>
              <a:t>Once the tool delivers the keyword results, click on the drop-down bar labeled “Select location.” </a:t>
            </a:r>
            <a:endParaRPr lang="en-US" dirty="0"/>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7161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How to Do Local SEO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buNone/>
            </a:pPr>
            <a:r>
              <a:rPr lang="en-US" b="1" dirty="0"/>
              <a:t>Research Your Competitors</a:t>
            </a:r>
          </a:p>
          <a:p>
            <a:r>
              <a:rPr lang="en-US" b="0" i="0" u="none" strike="noStrike" dirty="0">
                <a:solidFill>
                  <a:srgbClr val="000000"/>
                </a:solidFill>
                <a:effectLst/>
              </a:rPr>
              <a:t>Type in your locale. This could be a state, county, province, city, or municipality. Go as narrow on the location as you wish. </a:t>
            </a:r>
          </a:p>
          <a:p>
            <a:pPr marL="0" indent="0">
              <a:buNone/>
            </a:pPr>
            <a:r>
              <a:rPr lang="en-US" b="1" dirty="0"/>
              <a:t>Use Google Autocomplete</a:t>
            </a:r>
          </a:p>
          <a:p>
            <a:pPr marL="0" indent="0">
              <a:buNone/>
            </a:pPr>
            <a:r>
              <a:rPr lang="en-US" dirty="0"/>
              <a:t>Google autocomplete is a feature within Google Search that makes it faster to complete searches when you start to type. Its purpose is to save users time by predicting what they’re going to search for. And it can help you discover valuable long-tail keywords for local SEO.</a:t>
            </a:r>
          </a:p>
          <a:p>
            <a:pPr marL="0" indent="0">
              <a:buNone/>
            </a:pPr>
            <a:endParaRPr lang="en-US" dirty="0"/>
          </a:p>
          <a:p>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8234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How to Do Local SEO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92500"/>
          </a:bodyPr>
          <a:lstStyle/>
          <a:p>
            <a:pPr marL="0" indent="0" algn="just">
              <a:buNone/>
            </a:pPr>
            <a:r>
              <a:rPr lang="en-US" b="1" dirty="0"/>
              <a:t>Research Your Competitors</a:t>
            </a:r>
          </a:p>
          <a:p>
            <a:pPr algn="just"/>
            <a:r>
              <a:rPr lang="en-US" b="0" i="0" u="none" strike="noStrike" dirty="0">
                <a:solidFill>
                  <a:srgbClr val="000000"/>
                </a:solidFill>
                <a:effectLst/>
                <a:latin typeface="Inter"/>
              </a:rPr>
              <a:t>Type in your locale. This could be a state, county, province, city, or municipality. Go as narrow on the location as you wish. </a:t>
            </a:r>
          </a:p>
          <a:p>
            <a:pPr marL="0" indent="0" algn="just">
              <a:buNone/>
            </a:pPr>
            <a:r>
              <a:rPr lang="en-US" b="1" dirty="0"/>
              <a:t>Use Google Autocomplete</a:t>
            </a:r>
          </a:p>
          <a:p>
            <a:pPr marL="0" indent="0" algn="just">
              <a:buNone/>
            </a:pPr>
            <a:r>
              <a:rPr lang="en-US" dirty="0"/>
              <a:t>Google autocomplete is a feature within Google Search that makes it faster to complete searches when you start to type. Its purpose is to save users time by predicting what they’re going to search </a:t>
            </a:r>
            <a:r>
              <a:rPr lang="en-US" dirty="0" err="1"/>
              <a:t>for.And</a:t>
            </a:r>
            <a:r>
              <a:rPr lang="en-US" dirty="0"/>
              <a:t> it can help you discover valuable long-tail keywords for local SEO.</a:t>
            </a:r>
          </a:p>
          <a:p>
            <a:pPr marL="0" indent="0" algn="just">
              <a:buNone/>
            </a:pPr>
            <a:r>
              <a:rPr lang="en-US" b="1" i="0" dirty="0">
                <a:solidFill>
                  <a:srgbClr val="000000"/>
                </a:solidFill>
                <a:effectLst/>
                <a:latin typeface="Factor A"/>
              </a:rPr>
              <a:t>Leverage Google Keyword Planner</a:t>
            </a:r>
          </a:p>
          <a:p>
            <a:pPr algn="just"/>
            <a:r>
              <a:rPr lang="en-US" b="0" i="0" dirty="0">
                <a:solidFill>
                  <a:srgbClr val="000000"/>
                </a:solidFill>
                <a:effectLst/>
                <a:latin typeface="Inter"/>
              </a:rPr>
              <a:t>Google’s </a:t>
            </a:r>
            <a:r>
              <a:rPr lang="en-US" b="0" i="0" u="none" strike="noStrike" dirty="0">
                <a:solidFill>
                  <a:srgbClr val="FF642D"/>
                </a:solidFill>
                <a:effectLst/>
                <a:latin typeface="Inter"/>
              </a:rPr>
              <a:t>Keyword Planner</a:t>
            </a:r>
            <a:r>
              <a:rPr lang="en-US" b="0" i="0" dirty="0">
                <a:solidFill>
                  <a:srgbClr val="000000"/>
                </a:solidFill>
                <a:effectLst/>
                <a:latin typeface="Inter"/>
              </a:rPr>
              <a:t> helps you research keywords for paid search campaigns.</a:t>
            </a:r>
          </a:p>
          <a:p>
            <a:pPr algn="just"/>
            <a:r>
              <a:rPr lang="en-US" b="0" i="0" dirty="0">
                <a:solidFill>
                  <a:srgbClr val="000000"/>
                </a:solidFill>
                <a:effectLst/>
                <a:latin typeface="Inter"/>
              </a:rPr>
              <a:t>But it’s also great for discovering new keywords related to your business. </a:t>
            </a:r>
          </a:p>
          <a:p>
            <a:pPr algn="just"/>
            <a:r>
              <a:rPr lang="en-US" b="0" i="0" dirty="0">
                <a:solidFill>
                  <a:srgbClr val="000000"/>
                </a:solidFill>
                <a:effectLst/>
                <a:latin typeface="Inter"/>
              </a:rPr>
              <a:t>Start by going to the “</a:t>
            </a:r>
            <a:r>
              <a:rPr lang="en-US" b="1" i="0" dirty="0">
                <a:solidFill>
                  <a:srgbClr val="000000"/>
                </a:solidFill>
                <a:effectLst/>
                <a:latin typeface="Inter"/>
              </a:rPr>
              <a:t>Discover new keywords</a:t>
            </a:r>
            <a:r>
              <a:rPr lang="en-US" b="0" i="0" dirty="0">
                <a:solidFill>
                  <a:srgbClr val="000000"/>
                </a:solidFill>
                <a:effectLst/>
                <a:latin typeface="Inter"/>
              </a:rPr>
              <a:t>” section.</a:t>
            </a:r>
          </a:p>
          <a:p>
            <a:pPr marL="0" indent="0">
              <a:buNone/>
            </a:pPr>
            <a:endParaRPr lang="en-US" dirty="0"/>
          </a:p>
          <a:p>
            <a:pPr marL="0" indent="0">
              <a:buNone/>
            </a:pPr>
            <a:endParaRPr lang="en-US" dirty="0"/>
          </a:p>
          <a:p>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17466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How to Do Local SEO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l"/>
            <a:r>
              <a:rPr lang="en-US" b="0" i="0" dirty="0">
                <a:solidFill>
                  <a:srgbClr val="000000"/>
                </a:solidFill>
                <a:effectLst/>
              </a:rPr>
              <a:t>Click on the “</a:t>
            </a:r>
            <a:r>
              <a:rPr lang="en-US" b="1" i="0" dirty="0">
                <a:solidFill>
                  <a:srgbClr val="000000"/>
                </a:solidFill>
                <a:effectLst/>
              </a:rPr>
              <a:t>Start with a website</a:t>
            </a:r>
            <a:r>
              <a:rPr lang="en-US" b="0" i="0" dirty="0">
                <a:solidFill>
                  <a:srgbClr val="000000"/>
                </a:solidFill>
                <a:effectLst/>
              </a:rPr>
              <a:t>” tab. Then, enter the domain of one of your competitors. </a:t>
            </a:r>
          </a:p>
          <a:p>
            <a:pPr algn="l"/>
            <a:r>
              <a:rPr lang="en-US" b="0" i="0" dirty="0">
                <a:solidFill>
                  <a:srgbClr val="000000"/>
                </a:solidFill>
                <a:effectLst/>
              </a:rPr>
              <a:t>Click “</a:t>
            </a:r>
            <a:r>
              <a:rPr lang="en-US" b="1" i="0" dirty="0">
                <a:solidFill>
                  <a:srgbClr val="000000"/>
                </a:solidFill>
                <a:effectLst/>
              </a:rPr>
              <a:t>Get results</a:t>
            </a:r>
            <a:r>
              <a:rPr lang="en-US" b="0" i="0" dirty="0">
                <a:solidFill>
                  <a:srgbClr val="000000"/>
                </a:solidFill>
                <a:effectLst/>
              </a:rPr>
              <a:t>,” and Google will suggest a ton of keywords based on the terms that appear on that page.</a:t>
            </a:r>
            <a:endParaRPr lang="en-US" dirty="0">
              <a:solidFill>
                <a:srgbClr val="000000"/>
              </a:solidFill>
            </a:endParaRPr>
          </a:p>
          <a:p>
            <a:pPr algn="l"/>
            <a:r>
              <a:rPr lang="en-US" b="0" i="0" dirty="0">
                <a:solidFill>
                  <a:srgbClr val="000000"/>
                </a:solidFill>
                <a:effectLst/>
              </a:rPr>
              <a:t>Repeat the process with three of your top competitors and add all the relevant keywords to your list. </a:t>
            </a:r>
          </a:p>
          <a:p>
            <a:pPr marL="0" indent="0" algn="l">
              <a:buNone/>
            </a:pPr>
            <a:r>
              <a:rPr lang="en-US" b="1" dirty="0"/>
              <a:t>Optimize Your Google Business Profile</a:t>
            </a:r>
          </a:p>
          <a:p>
            <a:pPr marL="0" indent="0" algn="l">
              <a:buNone/>
            </a:pPr>
            <a:r>
              <a:rPr lang="en-US" dirty="0"/>
              <a:t>A Google Business Profile (formerly Google My Business) is a free business listing with information about your business. It allows you to provide details like your location, services, products, and photos.</a:t>
            </a:r>
          </a:p>
          <a:p>
            <a:pPr marL="0" indent="0">
              <a:buNone/>
            </a:pPr>
            <a:endParaRPr lang="en-US" dirty="0"/>
          </a:p>
          <a:p>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82142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How to Do Local SEO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92500"/>
          </a:bodyPr>
          <a:lstStyle/>
          <a:p>
            <a:pPr marL="0" indent="0" algn="l">
              <a:buNone/>
            </a:pPr>
            <a:r>
              <a:rPr lang="en-US" b="1" i="0" dirty="0">
                <a:solidFill>
                  <a:srgbClr val="000000"/>
                </a:solidFill>
                <a:effectLst/>
              </a:rPr>
              <a:t>Get Local (NAP) Citations</a:t>
            </a:r>
          </a:p>
          <a:p>
            <a:pPr algn="l"/>
            <a:r>
              <a:rPr lang="en-US" b="0" i="0" dirty="0">
                <a:solidFill>
                  <a:srgbClr val="000000"/>
                </a:solidFill>
                <a:effectLst/>
              </a:rPr>
              <a:t>NAP citations are places that mention your name, address, and phone number (NAP) online.</a:t>
            </a:r>
          </a:p>
          <a:p>
            <a:pPr algn="l"/>
            <a:r>
              <a:rPr lang="en-US" b="0" i="0" dirty="0">
                <a:solidFill>
                  <a:srgbClr val="000000"/>
                </a:solidFill>
                <a:effectLst/>
              </a:rPr>
              <a:t>They usually appear on business directories and social media profiles. </a:t>
            </a:r>
          </a:p>
          <a:p>
            <a:pPr marL="0" indent="0" algn="l">
              <a:buNone/>
            </a:pPr>
            <a:r>
              <a:rPr lang="en-US" b="1" i="0" dirty="0">
                <a:solidFill>
                  <a:srgbClr val="000000"/>
                </a:solidFill>
                <a:effectLst/>
              </a:rPr>
              <a:t>Encourage Online Reviews</a:t>
            </a:r>
          </a:p>
          <a:p>
            <a:pPr marL="0" indent="0" algn="l">
              <a:buNone/>
            </a:pPr>
            <a:r>
              <a:rPr lang="en-US" b="0" i="0" dirty="0">
                <a:solidFill>
                  <a:srgbClr val="000000"/>
                </a:solidFill>
                <a:effectLst/>
              </a:rPr>
              <a:t>Reviews and testimonials build customer </a:t>
            </a:r>
            <a:r>
              <a:rPr lang="en-US" b="0" i="0" dirty="0" err="1">
                <a:solidFill>
                  <a:srgbClr val="000000"/>
                </a:solidFill>
                <a:effectLst/>
              </a:rPr>
              <a:t>trust.They</a:t>
            </a:r>
            <a:r>
              <a:rPr lang="en-US" b="0" i="0" dirty="0">
                <a:solidFill>
                  <a:srgbClr val="000000"/>
                </a:solidFill>
                <a:effectLst/>
              </a:rPr>
              <a:t> provide social proof, validate your expertise, and give potential buyers confidence in your business.</a:t>
            </a:r>
          </a:p>
          <a:p>
            <a:pPr marL="0" indent="0" algn="l">
              <a:buNone/>
            </a:pPr>
            <a:r>
              <a:rPr lang="en-US" b="1" i="0" dirty="0">
                <a:solidFill>
                  <a:srgbClr val="000000"/>
                </a:solidFill>
                <a:effectLst/>
              </a:rPr>
              <a:t>Refine Your On-Page SEO</a:t>
            </a:r>
          </a:p>
          <a:p>
            <a:pPr marL="0" indent="0" algn="l">
              <a:buNone/>
            </a:pPr>
            <a:r>
              <a:rPr lang="en-US" b="0" i="0" dirty="0">
                <a:solidFill>
                  <a:srgbClr val="000000"/>
                </a:solidFill>
                <a:effectLst/>
              </a:rPr>
              <a:t>On-page SEO is the practice of optimizing your website pages to help them rank higher on organic search results. And it’s indispensable for local search engine marketing. If you rank well organically, you likely have strong chances of ranking in the local pack. </a:t>
            </a:r>
          </a:p>
          <a:p>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51732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How to Do Local SEO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buNone/>
            </a:pPr>
            <a:r>
              <a:rPr lang="en-US" dirty="0"/>
              <a:t>To run a quick audit and gauge your on-page SEO health, use </a:t>
            </a:r>
            <a:r>
              <a:rPr lang="en-US" dirty="0" err="1"/>
              <a:t>Semrush’s</a:t>
            </a:r>
            <a:r>
              <a:rPr lang="en-US" dirty="0"/>
              <a:t> On Page SEO Checker. </a:t>
            </a:r>
          </a:p>
          <a:p>
            <a:r>
              <a:rPr lang="en-US" dirty="0"/>
              <a:t>Enter your domain, hit “Get ideas,” and the tool will automatically start running an audit. </a:t>
            </a:r>
          </a:p>
          <a:p>
            <a:r>
              <a:rPr lang="en-US" b="0" i="0" dirty="0">
                <a:solidFill>
                  <a:srgbClr val="000000"/>
                </a:solidFill>
                <a:effectLst/>
                <a:latin typeface="Inter"/>
              </a:rPr>
              <a:t>After a few minutes, it’ll display a dashboard with different on-page factors for you to optimize. </a:t>
            </a:r>
          </a:p>
          <a:p>
            <a:r>
              <a:rPr lang="en-US" b="0" i="0" dirty="0">
                <a:solidFill>
                  <a:srgbClr val="000000"/>
                </a:solidFill>
                <a:effectLst/>
                <a:latin typeface="Inter"/>
              </a:rPr>
              <a:t>If you scroll down, you’ll see your pages are conveniently sorted by “priority.”</a:t>
            </a:r>
            <a:endParaRPr lang="en-US" dirty="0">
              <a:solidFill>
                <a:srgbClr val="000000"/>
              </a:solidFill>
              <a:latin typeface="Inter"/>
            </a:endParaRPr>
          </a:p>
          <a:p>
            <a:r>
              <a:rPr lang="en-US" b="0" i="0" dirty="0">
                <a:solidFill>
                  <a:srgbClr val="000000"/>
                </a:solidFill>
                <a:effectLst/>
                <a:latin typeface="Inter"/>
              </a:rPr>
              <a:t>Optimize these pages first to get the most impactful results.</a:t>
            </a:r>
          </a:p>
          <a:p>
            <a:r>
              <a:rPr lang="en-US" b="0" i="0" dirty="0">
                <a:solidFill>
                  <a:srgbClr val="000000"/>
                </a:solidFill>
                <a:effectLst/>
                <a:latin typeface="Inter"/>
              </a:rPr>
              <a:t>Click on the “</a:t>
            </a:r>
            <a:r>
              <a:rPr lang="en-US" b="1" i="0" dirty="0">
                <a:solidFill>
                  <a:srgbClr val="000000"/>
                </a:solidFill>
                <a:effectLst/>
                <a:latin typeface="Inter"/>
              </a:rPr>
              <a:t># ideas</a:t>
            </a:r>
            <a:r>
              <a:rPr lang="en-US" b="0" i="0" dirty="0">
                <a:solidFill>
                  <a:srgbClr val="000000"/>
                </a:solidFill>
                <a:effectLst/>
                <a:latin typeface="Inter"/>
              </a:rPr>
              <a:t>” button beside each of the top pages to optimize to get more specific optimization ideas.</a:t>
            </a:r>
            <a:endParaRPr lang="en-US" dirty="0">
              <a:solidFill>
                <a:srgbClr val="000000"/>
              </a:solidFill>
              <a:latin typeface="Inter"/>
            </a:endParaRP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6366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How to Do Local SEO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buNone/>
            </a:pPr>
            <a:r>
              <a:rPr lang="en-US" dirty="0"/>
              <a:t>To run a quick audit and gauge your on-page SEO health, use </a:t>
            </a:r>
            <a:r>
              <a:rPr lang="en-US" dirty="0" err="1"/>
              <a:t>Semrush’s</a:t>
            </a:r>
            <a:r>
              <a:rPr lang="en-US" dirty="0"/>
              <a:t> On Page SEO Checker. </a:t>
            </a:r>
          </a:p>
          <a:p>
            <a:pPr marL="0" indent="0" algn="l">
              <a:buNone/>
            </a:pPr>
            <a:r>
              <a:rPr lang="en-US" b="0" i="0" dirty="0">
                <a:solidFill>
                  <a:srgbClr val="000000"/>
                </a:solidFill>
                <a:effectLst/>
              </a:rPr>
              <a:t>  Here are a few </a:t>
            </a:r>
            <a:r>
              <a:rPr lang="en-US" b="1" i="0" dirty="0">
                <a:solidFill>
                  <a:srgbClr val="000000"/>
                </a:solidFill>
                <a:effectLst/>
              </a:rPr>
              <a:t>on-page SEO tips:</a:t>
            </a:r>
            <a:endParaRPr lang="en-US" b="0" i="0" dirty="0">
              <a:solidFill>
                <a:srgbClr val="000000"/>
              </a:solidFill>
              <a:effectLst/>
            </a:endParaRPr>
          </a:p>
          <a:p>
            <a:pPr algn="l">
              <a:buFont typeface="Arial" panose="020B0604020202020204" pitchFamily="34" charset="0"/>
              <a:buChar char="•"/>
            </a:pPr>
            <a:r>
              <a:rPr lang="en-US" b="0" i="0" dirty="0">
                <a:solidFill>
                  <a:srgbClr val="000000"/>
                </a:solidFill>
                <a:effectLst/>
              </a:rPr>
              <a:t>Include your locally targeted keywords in page titles and meta descriptions</a:t>
            </a:r>
          </a:p>
          <a:p>
            <a:pPr algn="l">
              <a:buFont typeface="Arial" panose="020B0604020202020204" pitchFamily="34" charset="0"/>
              <a:buChar char="•"/>
            </a:pPr>
            <a:r>
              <a:rPr lang="en-US" b="0" i="0" dirty="0">
                <a:solidFill>
                  <a:srgbClr val="000000"/>
                </a:solidFill>
                <a:effectLst/>
              </a:rPr>
              <a:t>Add specific location pages to your website to emphasize your local services</a:t>
            </a:r>
          </a:p>
          <a:p>
            <a:pPr algn="l">
              <a:buFont typeface="Arial" panose="020B0604020202020204" pitchFamily="34" charset="0"/>
              <a:buChar char="•"/>
            </a:pPr>
            <a:r>
              <a:rPr lang="en-US" b="0" i="0" dirty="0">
                <a:solidFill>
                  <a:srgbClr val="000000"/>
                </a:solidFill>
                <a:effectLst/>
              </a:rPr>
              <a:t>Internally link to and from pages where relevant</a:t>
            </a:r>
          </a:p>
          <a:p>
            <a:pPr marL="0" indent="0" algn="l">
              <a:buNone/>
            </a:pPr>
            <a:r>
              <a:rPr lang="en-US" b="1" i="0" dirty="0">
                <a:solidFill>
                  <a:srgbClr val="000000"/>
                </a:solidFill>
                <a:effectLst/>
              </a:rPr>
              <a:t>Build Backlinks</a:t>
            </a:r>
          </a:p>
          <a:p>
            <a:pPr algn="l"/>
            <a:r>
              <a:rPr lang="en-US" b="0" i="0" dirty="0">
                <a:solidFill>
                  <a:srgbClr val="000000"/>
                </a:solidFill>
                <a:effectLst/>
              </a:rPr>
              <a:t>Backlinks are links on other sites that link back to yours.</a:t>
            </a:r>
          </a:p>
          <a:p>
            <a:pPr algn="l"/>
            <a:r>
              <a:rPr lang="en-US" b="0" i="0" dirty="0">
                <a:solidFill>
                  <a:srgbClr val="000000"/>
                </a:solidFill>
                <a:effectLst/>
              </a:rPr>
              <a:t>They’re one of the strongest ranking signals in Google’s search algorithm. </a:t>
            </a:r>
          </a:p>
          <a:p>
            <a:pPr marL="0" indent="0" algn="l">
              <a:buNone/>
            </a:pPr>
            <a:endParaRPr lang="en-US" b="0" i="0" dirty="0">
              <a:solidFill>
                <a:srgbClr val="000000"/>
              </a:solidFill>
              <a:effectLst/>
            </a:endParaRPr>
          </a:p>
          <a:p>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71311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How to Do Local SEO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l">
              <a:buNone/>
            </a:pPr>
            <a:r>
              <a:rPr lang="en-US" b="1" i="0" dirty="0">
                <a:solidFill>
                  <a:srgbClr val="000000"/>
                </a:solidFill>
                <a:effectLst/>
              </a:rPr>
              <a:t>Monitor Local Listings </a:t>
            </a:r>
          </a:p>
          <a:p>
            <a:pPr algn="l"/>
            <a:r>
              <a:rPr lang="en-US" b="0" i="0" dirty="0">
                <a:solidFill>
                  <a:srgbClr val="000000"/>
                </a:solidFill>
                <a:effectLst/>
              </a:rPr>
              <a:t>Getting your business on directories is important. But so is monitoring them. Especially as your number of listings grows.</a:t>
            </a:r>
          </a:p>
          <a:p>
            <a:pPr algn="l"/>
            <a:r>
              <a:rPr lang="en-US" b="0" i="0" dirty="0">
                <a:solidFill>
                  <a:srgbClr val="000000"/>
                </a:solidFill>
                <a:effectLst/>
              </a:rPr>
              <a:t>Start by searching for your business and selecting it from the list. </a:t>
            </a:r>
          </a:p>
          <a:p>
            <a:r>
              <a:rPr lang="en-US" b="0" i="0" dirty="0">
                <a:solidFill>
                  <a:srgbClr val="000000"/>
                </a:solidFill>
                <a:effectLst/>
              </a:rPr>
              <a:t>You’ll see your overall “Online Presence” score, “Total Listings,” “Listings to Fix,” and “Average Star Rating.”</a:t>
            </a:r>
          </a:p>
          <a:p>
            <a:r>
              <a:rPr lang="en-US" b="0" i="0" dirty="0">
                <a:solidFill>
                  <a:srgbClr val="000000"/>
                </a:solidFill>
                <a:effectLst/>
              </a:rPr>
              <a:t>Scroll down to see the listings with inaccurate or inconsistent information.</a:t>
            </a:r>
            <a:endParaRPr lang="en-US" dirty="0">
              <a:solidFill>
                <a:srgbClr val="000000"/>
              </a:solidFill>
            </a:endParaRPr>
          </a:p>
          <a:p>
            <a:r>
              <a:rPr lang="en-US" b="0" i="0" dirty="0">
                <a:solidFill>
                  <a:srgbClr val="000000"/>
                </a:solidFill>
                <a:effectLst/>
              </a:rPr>
              <a:t>Solve these issues as quickly as possible. And check back every month to fix any problems that might’ve popped up. </a:t>
            </a: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2447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Syllabus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b="1" u="sng" dirty="0"/>
              <a:t>UNIT-1: Introduction to SEO</a:t>
            </a:r>
            <a:endParaRPr lang="en-IN" b="1" dirty="0"/>
          </a:p>
          <a:p>
            <a:pPr marL="0" indent="0">
              <a:buNone/>
            </a:pPr>
            <a:br>
              <a:rPr lang="en-IN" dirty="0"/>
            </a:br>
            <a:endParaRPr lang="en-IN" dirty="0"/>
          </a:p>
          <a:p>
            <a:r>
              <a:rPr lang="en-IN" b="1" dirty="0"/>
              <a:t>CHAPTER-1: Introduction to Search Engine Optimization:</a:t>
            </a:r>
          </a:p>
          <a:p>
            <a:r>
              <a:rPr lang="en-IN" dirty="0"/>
              <a:t>Introduction to search engine optimization, Basics of SEO, Keyword Research, On-Page Optimization, Technical SEO.</a:t>
            </a:r>
          </a:p>
          <a:p>
            <a:pPr marL="0" indent="0">
              <a:buNone/>
            </a:pPr>
            <a:br>
              <a:rPr lang="en-IN" dirty="0"/>
            </a:br>
            <a:endParaRPr lang="en-IN" dirty="0"/>
          </a:p>
          <a:p>
            <a:r>
              <a:rPr lang="en-IN" b="1" dirty="0"/>
              <a:t>CHAPTER-2: Content Creation and SEO tools:</a:t>
            </a:r>
          </a:p>
          <a:p>
            <a:r>
              <a:rPr lang="en-IN" dirty="0"/>
              <a:t>Content Creation for SEO, SEO Analytics, SEO Tools, </a:t>
            </a:r>
            <a:r>
              <a:rPr lang="en-US" dirty="0"/>
              <a:t>Local SEO, SEO Ethics and Future Trends</a:t>
            </a:r>
            <a:r>
              <a:rPr lang="en-IN"/>
              <a:t>.</a:t>
            </a:r>
          </a:p>
          <a:p>
            <a:pPr marL="0" indent="0">
              <a:buNone/>
            </a:pP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01303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Local SEO Tools</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buNone/>
            </a:pPr>
            <a:r>
              <a:rPr lang="en-US" b="1" dirty="0"/>
              <a:t>Google Search Console</a:t>
            </a:r>
          </a:p>
          <a:p>
            <a:pPr marL="0" indent="0">
              <a:buNone/>
            </a:pPr>
            <a:r>
              <a:rPr lang="en-US" dirty="0"/>
              <a:t>Search Console is a free Google local SEO tool that helps monitor, maintain, and fine-tune your site’s presence in search results. It’s a great tool to understand how Google sees your pages and ensure your site is crawlable.</a:t>
            </a:r>
          </a:p>
          <a:p>
            <a:pPr marL="0" indent="0">
              <a:buNone/>
            </a:pPr>
            <a:r>
              <a:rPr lang="en-US" b="1" dirty="0" err="1"/>
              <a:t>Semrush’s</a:t>
            </a:r>
            <a:r>
              <a:rPr lang="en-US" b="1" dirty="0"/>
              <a:t> Listing Management</a:t>
            </a:r>
          </a:p>
          <a:p>
            <a:pPr marL="0" indent="0">
              <a:buNone/>
            </a:pPr>
            <a:r>
              <a:rPr lang="en-US" dirty="0"/>
              <a:t>Listing Management is </a:t>
            </a:r>
            <a:r>
              <a:rPr lang="en-US" dirty="0" err="1"/>
              <a:t>Semrush’s</a:t>
            </a:r>
            <a:r>
              <a:rPr lang="en-US" dirty="0"/>
              <a:t> all-in-one local SEO tool that helps manage and distribute your business information. You can easily add your business NAP (name, address, phone), submit to dozens of directories, and keep track of all your customer reviews. </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7056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Local SEO Tools</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buNone/>
            </a:pPr>
            <a:r>
              <a:rPr lang="en-US" b="1" dirty="0" err="1"/>
              <a:t>Semrush’s</a:t>
            </a:r>
            <a:r>
              <a:rPr lang="en-US" b="1" dirty="0"/>
              <a:t> Position Tracking</a:t>
            </a:r>
          </a:p>
          <a:p>
            <a:pPr marL="0" indent="0">
              <a:buNone/>
            </a:pPr>
            <a:r>
              <a:rPr lang="en-US" dirty="0"/>
              <a:t>The Position Tracking tool’s most important feature for local SEO is monitoring keywords and rankings on a ZIP code level and in local packs. It also enables you to stay on top of changes in position and keep an eye on your competitors. </a:t>
            </a: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02868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Monitor Results and Keep Optimizing </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buNone/>
            </a:pPr>
            <a:r>
              <a:rPr lang="en-US" dirty="0"/>
              <a:t>Your site’s local keyword rankings will regularly change. For any number of reasons. And when your rankings decline, traffic to your site can decrease. Which can potentially hurt your business. That's why you need to monitor your progress as part of your local SEO strategy. A great way to do that is to use Position Tracking. It allows for local keyword tracking down to the ZIP code level. And with SERP features tracked. </a:t>
            </a:r>
          </a:p>
          <a:p>
            <a:pPr marL="0" indent="0">
              <a:buNone/>
            </a:pPr>
            <a:endParaRPr lang="en-US" dirty="0"/>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F43FFA2E-3EB3-DC21-85FD-FC946E535A04}"/>
              </a:ext>
            </a:extLst>
          </p:cNvPr>
          <p:cNvPicPr>
            <a:picLocks noChangeAspect="1"/>
          </p:cNvPicPr>
          <p:nvPr/>
        </p:nvPicPr>
        <p:blipFill>
          <a:blip r:embed="rId2"/>
          <a:stretch>
            <a:fillRect/>
          </a:stretch>
        </p:blipFill>
        <p:spPr>
          <a:xfrm>
            <a:off x="3262908" y="3698630"/>
            <a:ext cx="4703134" cy="2954096"/>
          </a:xfrm>
          <a:prstGeom prst="rect">
            <a:avLst/>
          </a:prstGeom>
        </p:spPr>
      </p:pic>
    </p:spTree>
    <p:extLst>
      <p:ext uri="{BB962C8B-B14F-4D97-AF65-F5344CB8AC3E}">
        <p14:creationId xmlns:p14="http://schemas.microsoft.com/office/powerpoint/2010/main" val="3493564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Local SEO Statistics </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buNone/>
            </a:pPr>
            <a:r>
              <a:rPr lang="en-US" dirty="0"/>
              <a:t>97% of people search online to learn about a local company or organization</a:t>
            </a:r>
          </a:p>
          <a:p>
            <a:pPr marL="0" indent="0" algn="just">
              <a:buNone/>
            </a:pPr>
            <a:r>
              <a:rPr lang="en-US" dirty="0"/>
              <a:t>35% of businesses say that local SEO is important for </a:t>
            </a:r>
            <a:r>
              <a:rPr lang="en-US" dirty="0" err="1"/>
              <a:t>them.Local</a:t>
            </a:r>
            <a:r>
              <a:rPr lang="en-US" dirty="0"/>
              <a:t> business listings contain incorrect information 50% of the time, according to business </a:t>
            </a:r>
            <a:r>
              <a:rPr lang="en-US" dirty="0" err="1"/>
              <a:t>owners.On</a:t>
            </a:r>
            <a:r>
              <a:rPr lang="en-US" dirty="0"/>
              <a:t> average, 28% of local searches end in a purchase within 24 hours</a:t>
            </a:r>
          </a:p>
          <a:p>
            <a:pPr marL="0" indent="0" algn="just">
              <a:buNone/>
            </a:pPr>
            <a:r>
              <a:rPr lang="en-US" dirty="0"/>
              <a:t>76% of people end up visiting a business within 1 day of searching for something nearby</a:t>
            </a:r>
            <a:r>
              <a:rPr lang="en-IN" dirty="0"/>
              <a:t>.</a:t>
            </a:r>
            <a:endParaRPr lang="en-US"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76875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r>
              <a:rPr lang="en-IN" sz="2000" b="1" dirty="0"/>
              <a:t>Books and Journals</a:t>
            </a:r>
          </a:p>
          <a:p>
            <a:r>
              <a:rPr lang="en-US" sz="2000" dirty="0">
                <a:effectLst/>
                <a:ea typeface="Calibri" panose="020F0502020204030204" pitchFamily="34" charset="0"/>
              </a:rPr>
              <a:t>Eric </a:t>
            </a:r>
            <a:r>
              <a:rPr lang="en-US" sz="2000" dirty="0" err="1">
                <a:effectLst/>
                <a:ea typeface="Calibri" panose="020F0502020204030204" pitchFamily="34" charset="0"/>
              </a:rPr>
              <a:t>Enge</a:t>
            </a:r>
            <a:r>
              <a:rPr lang="en-US" sz="2000" dirty="0">
                <a:effectLst/>
                <a:ea typeface="Calibri" panose="020F0502020204030204" pitchFamily="34" charset="0"/>
              </a:rPr>
              <a:t>, Stephan Spencer, Rand </a:t>
            </a:r>
            <a:r>
              <a:rPr lang="en-US" sz="2000" dirty="0" err="1">
                <a:effectLst/>
                <a:ea typeface="Calibri" panose="020F0502020204030204" pitchFamily="34" charset="0"/>
              </a:rPr>
              <a:t>Fishkin</a:t>
            </a:r>
            <a:r>
              <a:rPr lang="en-US" sz="2000" dirty="0">
                <a:effectLst/>
                <a:ea typeface="Calibri" panose="020F0502020204030204" pitchFamily="34" charset="0"/>
              </a:rPr>
              <a:t>, Jessie C </a:t>
            </a:r>
            <a:r>
              <a:rPr lang="en-US" sz="2000" dirty="0" err="1">
                <a:effectLst/>
                <a:ea typeface="Calibri" panose="020F0502020204030204" pitchFamily="34" charset="0"/>
              </a:rPr>
              <a:t>Stricchiola</a:t>
            </a:r>
            <a:r>
              <a:rPr lang="en-US" sz="2000" dirty="0">
                <a:effectLst/>
                <a:ea typeface="Calibri" panose="020F0502020204030204" pitchFamily="34" charset="0"/>
              </a:rPr>
              <a:t>, “The Art of SEO : Mastering Search Engine</a:t>
            </a:r>
            <a:r>
              <a:rPr lang="en-US" sz="2000" spc="-260" dirty="0">
                <a:effectLst/>
                <a:ea typeface="Calibri" panose="020F0502020204030204" pitchFamily="34" charset="0"/>
              </a:rPr>
              <a:t> </a:t>
            </a:r>
            <a:r>
              <a:rPr lang="en-US" sz="2000" dirty="0">
                <a:effectLst/>
                <a:ea typeface="Calibri" panose="020F0502020204030204" pitchFamily="34" charset="0"/>
              </a:rPr>
              <a:t>Optimization”,</a:t>
            </a:r>
            <a:r>
              <a:rPr lang="en-US" sz="2000" spc="-5" dirty="0">
                <a:effectLst/>
                <a:ea typeface="Calibri" panose="020F0502020204030204" pitchFamily="34" charset="0"/>
              </a:rPr>
              <a:t> </a:t>
            </a:r>
            <a:r>
              <a:rPr lang="en-US" sz="2000" dirty="0">
                <a:effectLst/>
                <a:ea typeface="Calibri" panose="020F0502020204030204" pitchFamily="34" charset="0"/>
              </a:rPr>
              <a:t>O'Reilly</a:t>
            </a:r>
            <a:r>
              <a:rPr lang="en-US" sz="2000" spc="-10" dirty="0">
                <a:effectLst/>
                <a:ea typeface="Calibri" panose="020F0502020204030204" pitchFamily="34" charset="0"/>
              </a:rPr>
              <a:t> </a:t>
            </a:r>
            <a:r>
              <a:rPr lang="en-US" sz="2000" dirty="0">
                <a:effectLst/>
                <a:ea typeface="Calibri" panose="020F0502020204030204" pitchFamily="34" charset="0"/>
              </a:rPr>
              <a:t>Media,</a:t>
            </a:r>
            <a:r>
              <a:rPr lang="en-US" sz="2000" spc="-10" dirty="0">
                <a:effectLst/>
                <a:ea typeface="Calibri" panose="020F0502020204030204" pitchFamily="34" charset="0"/>
              </a:rPr>
              <a:t> </a:t>
            </a:r>
            <a:r>
              <a:rPr lang="en-US" sz="2000" dirty="0">
                <a:effectLst/>
                <a:ea typeface="Calibri" panose="020F0502020204030204" pitchFamily="34" charset="0"/>
              </a:rPr>
              <a:t>October,2009.</a:t>
            </a:r>
          </a:p>
          <a:p>
            <a:r>
              <a:rPr lang="en-IN" sz="2000" dirty="0">
                <a:hlinkClick r:id="rId2"/>
              </a:rPr>
              <a:t>https://www.semrush.com/blog/what-is-local-seo/</a:t>
            </a:r>
            <a:endParaRPr lang="en-IN" sz="2000" dirty="0"/>
          </a:p>
          <a:p>
            <a:r>
              <a:rPr lang="en-IN" sz="2000" dirty="0"/>
              <a:t>Fhttps://www.startupgeeks.it/wp-content/uploads/2018/12/ebook-seo-sej-complete-guide-2018.pdf</a:t>
            </a:r>
          </a:p>
          <a:p>
            <a:pPr marL="0" indent="0">
              <a:buNone/>
            </a:pPr>
            <a:endParaRPr lang="en-IN" sz="2000" dirty="0"/>
          </a:p>
          <a:p>
            <a:r>
              <a:rPr lang="en-IN" sz="2000" b="1" dirty="0"/>
              <a:t>Video Link-</a:t>
            </a:r>
            <a:endParaRPr lang="en-IN" sz="2000" b="1" dirty="0">
              <a:hlinkClick r:id="rId3"/>
            </a:endParaRPr>
          </a:p>
          <a:p>
            <a:r>
              <a:rPr lang="en-IN" sz="2000" dirty="0">
                <a:hlinkClick r:id="rId4"/>
              </a:rPr>
              <a:t>https://www.youtube.com/watch?v=bLUkIgY8MTE&amp;list=PLjVLYmrlmjGdNxIBIdaDEHtI4gAxaYoq1&amp;ab_channel=WsCubeTech</a:t>
            </a:r>
            <a:endParaRPr lang="en-IN" sz="2000" dirty="0"/>
          </a:p>
          <a:p>
            <a:r>
              <a:rPr lang="en-IN" sz="2000" dirty="0">
                <a:hlinkClick r:id="rId5"/>
              </a:rPr>
              <a:t>https://www.youtube.com/watch?v=83RXYrqRLeM&amp;list=PLNfnAKZ4Zsar3Jwb59D0dJeQ-RnsaqpoT&amp;ab_channel=UmarTazkeer</a:t>
            </a:r>
            <a:endParaRPr lang="en-IN" sz="2000" dirty="0"/>
          </a:p>
          <a:p>
            <a:pPr marL="0" indent="0">
              <a:buNone/>
            </a:pPr>
            <a:endParaRPr lang="en-IN" sz="2000" dirty="0"/>
          </a:p>
          <a:p>
            <a:r>
              <a:rPr lang="en-IN" sz="2000" b="1" dirty="0"/>
              <a:t>Web Link-</a:t>
            </a:r>
          </a:p>
          <a:p>
            <a:r>
              <a:rPr lang="en-IN" sz="2000" dirty="0">
                <a:hlinkClick r:id="rId6"/>
              </a:rPr>
              <a:t>https://www.geeksforgeeks.org/search-engine-optimization-seo-</a:t>
            </a:r>
            <a:r>
              <a:rPr lang="en-IN" sz="2000" dirty="0">
                <a:hlinkClick r:id="rId7"/>
              </a:rPr>
              <a:t>https://www.tutorialspoint.com/seo/index.htm</a:t>
            </a:r>
            <a:endParaRPr lang="en-IN" sz="2000" dirty="0"/>
          </a:p>
          <a:p>
            <a:pPr marL="0" indent="0">
              <a:buNone/>
            </a:pPr>
            <a:endParaRPr lang="en-IN" sz="2000" dirty="0"/>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3887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a:latin typeface="Times New Roman" pitchFamily="18" charset="0"/>
                <a:cs typeface="Times New Roman" pitchFamily="18" charset="0"/>
              </a:rPr>
              <a:t>Local SEO</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81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What is Local SEO?</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lstStyle/>
          <a:p>
            <a:pPr marL="0" indent="0" algn="l">
              <a:buNone/>
            </a:pPr>
            <a:r>
              <a:rPr lang="en-US" b="0" i="0" dirty="0">
                <a:solidFill>
                  <a:srgbClr val="000000"/>
                </a:solidFill>
                <a:effectLst/>
              </a:rPr>
              <a:t>Local SEO is the process of optimizing your online presence to increase local traffic, visibility, and brand awareness. </a:t>
            </a:r>
          </a:p>
          <a:p>
            <a:pPr marL="0" indent="0" algn="l">
              <a:buNone/>
            </a:pPr>
            <a:r>
              <a:rPr lang="en-US" b="0" i="0" dirty="0">
                <a:solidFill>
                  <a:srgbClr val="000000"/>
                </a:solidFill>
                <a:effectLst/>
              </a:rPr>
              <a:t>Common local SEO tasks include:</a:t>
            </a:r>
          </a:p>
          <a:p>
            <a:pPr algn="l">
              <a:buFont typeface="Arial" panose="020B0604020202020204" pitchFamily="34" charset="0"/>
              <a:buChar char="•"/>
            </a:pPr>
            <a:r>
              <a:rPr lang="en-US" b="0" i="0" dirty="0">
                <a:solidFill>
                  <a:srgbClr val="000000"/>
                </a:solidFill>
                <a:effectLst/>
              </a:rPr>
              <a:t>Optimizing your Google Business Profile</a:t>
            </a:r>
          </a:p>
          <a:p>
            <a:pPr algn="l">
              <a:buFont typeface="Arial" panose="020B0604020202020204" pitchFamily="34" charset="0"/>
              <a:buChar char="•"/>
            </a:pPr>
            <a:r>
              <a:rPr lang="en-US" b="0" i="0" dirty="0">
                <a:solidFill>
                  <a:srgbClr val="000000"/>
                </a:solidFill>
                <a:effectLst/>
              </a:rPr>
              <a:t>Finding local keywords</a:t>
            </a:r>
          </a:p>
          <a:p>
            <a:pPr algn="l">
              <a:buFont typeface="Arial" panose="020B0604020202020204" pitchFamily="34" charset="0"/>
              <a:buChar char="•"/>
            </a:pPr>
            <a:r>
              <a:rPr lang="en-US" b="0" i="0" dirty="0">
                <a:solidFill>
                  <a:srgbClr val="000000"/>
                </a:solidFill>
                <a:effectLst/>
              </a:rPr>
              <a:t>Creating locally relevant content</a:t>
            </a:r>
          </a:p>
          <a:p>
            <a:pPr marL="0" indent="0" algn="l">
              <a:buNone/>
            </a:pPr>
            <a:r>
              <a:rPr lang="en-US" b="0" i="0" dirty="0">
                <a:solidFill>
                  <a:srgbClr val="000000"/>
                </a:solidFill>
                <a:effectLst/>
              </a:rPr>
              <a:t>And any business that has a physical location or serves a geographic area can benefit from local SEO. </a:t>
            </a:r>
          </a:p>
          <a:p>
            <a:pPr algn="l"/>
            <a:r>
              <a:rPr lang="en-US" b="0" i="0" dirty="0">
                <a:solidFill>
                  <a:srgbClr val="000000"/>
                </a:solidFill>
                <a:effectLst/>
              </a:rPr>
              <a:t>This is an example of a local search result on Google:</a:t>
            </a:r>
          </a:p>
          <a:p>
            <a:pPr algn="l">
              <a:buFont typeface="Arial" panose="020B0604020202020204" pitchFamily="34" charset="0"/>
              <a:buChar char="•"/>
            </a:pPr>
            <a:endParaRPr lang="en-US" b="0" i="0" dirty="0">
              <a:solidFill>
                <a:srgbClr val="000000"/>
              </a:solidFill>
              <a:effectLst/>
              <a:latin typeface="Inter"/>
            </a:endParaRP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3925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What is Local SEO?</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lstStyle/>
          <a:p>
            <a:pPr algn="l"/>
            <a:r>
              <a:rPr lang="en-US" b="0" i="0" dirty="0">
                <a:solidFill>
                  <a:srgbClr val="000000"/>
                </a:solidFill>
                <a:effectLst/>
              </a:rPr>
              <a:t>This is an example of a local search result on Google:</a:t>
            </a:r>
          </a:p>
          <a:p>
            <a:pPr algn="l"/>
            <a:endParaRPr lang="en-US" b="0" i="0" dirty="0">
              <a:solidFill>
                <a:srgbClr val="000000"/>
              </a:solidFill>
              <a:effectLst/>
            </a:endParaRPr>
          </a:p>
          <a:p>
            <a:pPr algn="l">
              <a:buFont typeface="Arial" panose="020B0604020202020204" pitchFamily="34" charset="0"/>
              <a:buChar char="•"/>
            </a:pPr>
            <a:endParaRPr lang="en-US" b="0" i="0" dirty="0">
              <a:solidFill>
                <a:srgbClr val="000000"/>
              </a:solidFill>
              <a:effectLst/>
            </a:endParaRP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cs typeface="Times New Roman" panose="02020603050405020304" pitchFamily="18" charset="0"/>
            </a:endParaRPr>
          </a:p>
        </p:txBody>
      </p:sp>
      <p:pic>
        <p:nvPicPr>
          <p:cNvPr id="1026" name="Picture 2" descr="an example of a local search result on Google">
            <a:extLst>
              <a:ext uri="{FF2B5EF4-FFF2-40B4-BE49-F238E27FC236}">
                <a16:creationId xmlns:a16="http://schemas.microsoft.com/office/drawing/2014/main" id="{DAA75714-202A-BBAC-50E8-14F7AE3DA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921" y="2375970"/>
            <a:ext cx="6689478" cy="38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5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Why Is Local SEO Important?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lnSpcReduction="10000"/>
          </a:bodyPr>
          <a:lstStyle/>
          <a:p>
            <a:pPr marL="0" indent="0" algn="just">
              <a:lnSpc>
                <a:spcPct val="150000"/>
              </a:lnSpc>
              <a:buNone/>
            </a:pPr>
            <a:r>
              <a:rPr lang="en-US" b="0" i="0" dirty="0">
                <a:solidFill>
                  <a:srgbClr val="000000"/>
                </a:solidFill>
                <a:effectLst/>
              </a:rPr>
              <a:t>The best way to get your site in front of people in your area is to use local SEO marketing. Over 75% of consumers in the United States, France, Germany, and the United Kingdom use Google when looking for business information. Making it the most dominant search engine for local search in those (and many other) countries. By far. And Google Maps searches for “shopping near me” have grown globally by more than 100% year over year. Mobile searches for “store open near me” also grew by over 250% in a recent two-year period. And “where to buy” + “near me” keywords by more than 200%. That’s hundreds of millions of searches every day.</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9995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How Local SEO Works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lnSpcReduction="10000"/>
          </a:bodyPr>
          <a:lstStyle/>
          <a:p>
            <a:pPr marL="0" indent="0" algn="l">
              <a:buNone/>
            </a:pPr>
            <a:r>
              <a:rPr lang="en-US" b="0" i="0" dirty="0">
                <a:solidFill>
                  <a:srgbClr val="000000"/>
                </a:solidFill>
                <a:effectLst/>
              </a:rPr>
              <a:t>On top of Google’s usual ranking factors, its local search algorithms use three main factors to help find the best match: Relevance (how closely related a Google Business Profile result is to the words a searcher uses in their query)Distance (how far Google believes a user is from a business when they search)Prominence (how important Google thinks a business is to its potential customers)</a:t>
            </a:r>
          </a:p>
          <a:p>
            <a:pPr marL="0" indent="0" algn="l">
              <a:buNone/>
            </a:pPr>
            <a:r>
              <a:rPr lang="en-US" dirty="0"/>
              <a:t>Google displays two types of search results for local searches.</a:t>
            </a:r>
          </a:p>
          <a:p>
            <a:pPr marL="0" indent="0" algn="l">
              <a:buNone/>
            </a:pPr>
            <a:endParaRPr lang="en-US" dirty="0"/>
          </a:p>
          <a:p>
            <a:pPr marL="0" indent="0" algn="l">
              <a:buNone/>
            </a:pPr>
            <a:r>
              <a:rPr lang="en-US" dirty="0"/>
              <a:t>The “local pack” results (Google Maps and Business Profiles) and organic results. </a:t>
            </a:r>
          </a:p>
          <a:p>
            <a:pPr marL="0" indent="0" algn="l">
              <a:buNone/>
            </a:pPr>
            <a:r>
              <a:rPr lang="en-US" dirty="0"/>
              <a:t>Organic results are the “normal” blue link search results we’re all used to seeing on Google. </a:t>
            </a:r>
          </a:p>
          <a:p>
            <a:pPr marL="0" indent="0" algn="l">
              <a:buNone/>
            </a:pPr>
            <a:r>
              <a:rPr lang="en-US" dirty="0"/>
              <a:t>A local pack (or map pack) is a Google feature that shows the top local business listings and a map. </a:t>
            </a:r>
          </a:p>
          <a:p>
            <a:pPr marL="0" indent="0" algn="l">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2869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How Local SEO Works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buNone/>
            </a:pPr>
            <a:r>
              <a:rPr lang="en-US" dirty="0"/>
              <a:t>For example, when you search for “nutritionist </a:t>
            </a:r>
            <a:r>
              <a:rPr lang="en-US" dirty="0" err="1"/>
              <a:t>miami</a:t>
            </a:r>
            <a:r>
              <a:rPr lang="en-US" dirty="0"/>
              <a:t>,” Google displays a local pack at the very top.</a:t>
            </a: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2050" name="Picture 2" descr="Google search for “nutritionist miami”">
            <a:extLst>
              <a:ext uri="{FF2B5EF4-FFF2-40B4-BE49-F238E27FC236}">
                <a16:creationId xmlns:a16="http://schemas.microsoft.com/office/drawing/2014/main" id="{229027C9-5721-BAF2-2FC5-EB4763E6A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983" y="2919251"/>
            <a:ext cx="6046033" cy="3437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54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How Local SEO Works </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buNone/>
            </a:pPr>
            <a:r>
              <a:rPr lang="en-US" b="0" i="0" dirty="0">
                <a:solidFill>
                  <a:srgbClr val="000000"/>
                </a:solidFill>
                <a:effectLst/>
              </a:rPr>
              <a:t>And the “regular” organic results underneath. </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9CFFE2C1-66D1-7031-FD84-38897B053FDE}"/>
              </a:ext>
            </a:extLst>
          </p:cNvPr>
          <p:cNvPicPr>
            <a:picLocks noChangeAspect="1"/>
          </p:cNvPicPr>
          <p:nvPr/>
        </p:nvPicPr>
        <p:blipFill>
          <a:blip r:embed="rId2"/>
          <a:stretch>
            <a:fillRect/>
          </a:stretch>
        </p:blipFill>
        <p:spPr>
          <a:xfrm>
            <a:off x="1433290" y="2640563"/>
            <a:ext cx="8149701" cy="3265812"/>
          </a:xfrm>
          <a:prstGeom prst="rect">
            <a:avLst/>
          </a:prstGeom>
        </p:spPr>
      </p:pic>
    </p:spTree>
    <p:extLst>
      <p:ext uri="{BB962C8B-B14F-4D97-AF65-F5344CB8AC3E}">
        <p14:creationId xmlns:p14="http://schemas.microsoft.com/office/powerpoint/2010/main" val="2290293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2101</Words>
  <Application>Microsoft Office PowerPoint</Application>
  <PresentationFormat>Widescreen</PresentationFormat>
  <Paragraphs>173</Paragraphs>
  <Slides>24</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6" baseType="lpstr">
      <vt:lpstr>Arial</vt:lpstr>
      <vt:lpstr>Arial Black</vt:lpstr>
      <vt:lpstr>Calibri</vt:lpstr>
      <vt:lpstr>Calibri Light</vt:lpstr>
      <vt:lpstr>Casper</vt:lpstr>
      <vt:lpstr>Factor A</vt:lpstr>
      <vt:lpstr>Inter</vt:lpstr>
      <vt:lpstr>Raleway ExtraBold</vt:lpstr>
      <vt:lpstr>Times New Roman</vt:lpstr>
      <vt:lpstr>Office Theme</vt:lpstr>
      <vt:lpstr>1_Office Theme</vt:lpstr>
      <vt:lpstr>CorelDRAW</vt:lpstr>
      <vt:lpstr>PowerPoint Presentation</vt:lpstr>
      <vt:lpstr>Syllabus</vt:lpstr>
      <vt:lpstr>CONTENTS</vt:lpstr>
      <vt:lpstr>What is Local SEO?</vt:lpstr>
      <vt:lpstr>What is Local SEO?</vt:lpstr>
      <vt:lpstr>Why Is Local SEO Important? </vt:lpstr>
      <vt:lpstr>How Local SEO Works </vt:lpstr>
      <vt:lpstr>How Local SEO Works </vt:lpstr>
      <vt:lpstr>How Local SEO Works </vt:lpstr>
      <vt:lpstr>How Local SEO Works </vt:lpstr>
      <vt:lpstr>How to Do Local SEO </vt:lpstr>
      <vt:lpstr>How to Do Local SEO </vt:lpstr>
      <vt:lpstr>How to Do Local SEO </vt:lpstr>
      <vt:lpstr>How to Do Local SEO </vt:lpstr>
      <vt:lpstr>How to Do Local SEO </vt:lpstr>
      <vt:lpstr>How to Do Local SEO </vt:lpstr>
      <vt:lpstr>How to Do Local SEO </vt:lpstr>
      <vt:lpstr>How to Do Local SEO </vt:lpstr>
      <vt:lpstr>How to Do Local SEO </vt:lpstr>
      <vt:lpstr>Local SEO Tools</vt:lpstr>
      <vt:lpstr>Local SEO Tools</vt:lpstr>
      <vt:lpstr>Monitor Results and Keep Optimizing </vt:lpstr>
      <vt:lpstr>Local SEO Statistics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Akshita Uppal</dc:creator>
  <cp:lastModifiedBy>Sourabh Budhiraja</cp:lastModifiedBy>
  <cp:revision>1</cp:revision>
  <dcterms:created xsi:type="dcterms:W3CDTF">2023-12-26T14:18:03Z</dcterms:created>
  <dcterms:modified xsi:type="dcterms:W3CDTF">2024-01-09T18:09:49Z</dcterms:modified>
</cp:coreProperties>
</file>