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1024" r:id="rId3"/>
    <p:sldId id="1139" r:id="rId4"/>
    <p:sldId id="1107" r:id="rId5"/>
    <p:sldId id="1141" r:id="rId6"/>
    <p:sldId id="1142" r:id="rId7"/>
    <p:sldId id="1143" r:id="rId8"/>
    <p:sldId id="1144" r:id="rId9"/>
    <p:sldId id="1145" r:id="rId10"/>
    <p:sldId id="1146" r:id="rId11"/>
    <p:sldId id="1147" r:id="rId12"/>
    <p:sldId id="1148" r:id="rId13"/>
    <p:sldId id="114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urabh Budhiraja" userId="349627261ff1e53f" providerId="LiveId" clId="{95338D51-853B-46A8-B652-77268B77FD25}"/>
    <pc:docChg chg="custSel delSld modSld">
      <pc:chgData name="Sourabh Budhiraja" userId="349627261ff1e53f" providerId="LiveId" clId="{95338D51-853B-46A8-B652-77268B77FD25}" dt="2024-01-09T18:37:48.365" v="61" actId="2711"/>
      <pc:docMkLst>
        <pc:docMk/>
      </pc:docMkLst>
      <pc:sldChg chg="modSp mod">
        <pc:chgData name="Sourabh Budhiraja" userId="349627261ff1e53f" providerId="LiveId" clId="{95338D51-853B-46A8-B652-77268B77FD25}" dt="2024-01-09T18:33:35.670" v="40" actId="20577"/>
        <pc:sldMkLst>
          <pc:docMk/>
          <pc:sldMk cId="1352486912" sldId="1024"/>
        </pc:sldMkLst>
        <pc:spChg chg="mod">
          <ac:chgData name="Sourabh Budhiraja" userId="349627261ff1e53f" providerId="LiveId" clId="{95338D51-853B-46A8-B652-77268B77FD25}" dt="2024-01-09T18:33:35.670" v="40" actId="20577"/>
          <ac:spMkLst>
            <pc:docMk/>
            <pc:sldMk cId="1352486912" sldId="1024"/>
            <ac:spMk id="26" creationId="{00000000-0000-0000-0000-000000000000}"/>
          </ac:spMkLst>
        </pc:spChg>
      </pc:sldChg>
      <pc:sldChg chg="modSp mod">
        <pc:chgData name="Sourabh Budhiraja" userId="349627261ff1e53f" providerId="LiveId" clId="{95338D51-853B-46A8-B652-77268B77FD25}" dt="2024-01-09T18:33:20.672" v="17" actId="2711"/>
        <pc:sldMkLst>
          <pc:docMk/>
          <pc:sldMk cId="2001303778" sldId="1139"/>
        </pc:sldMkLst>
        <pc:spChg chg="mod">
          <ac:chgData name="Sourabh Budhiraja" userId="349627261ff1e53f" providerId="LiveId" clId="{95338D51-853B-46A8-B652-77268B77FD25}" dt="2024-01-09T18:33:20.672" v="17" actId="2711"/>
          <ac:spMkLst>
            <pc:docMk/>
            <pc:sldMk cId="2001303778" sldId="1139"/>
            <ac:spMk id="3" creationId="{2429C1C9-571A-41C5-AF2B-1FE61DD740DD}"/>
          </ac:spMkLst>
        </pc:spChg>
      </pc:sldChg>
      <pc:sldChg chg="modSp mod">
        <pc:chgData name="Sourabh Budhiraja" userId="349627261ff1e53f" providerId="LiveId" clId="{95338D51-853B-46A8-B652-77268B77FD25}" dt="2024-01-09T18:34:50.512" v="47" actId="2711"/>
        <pc:sldMkLst>
          <pc:docMk/>
          <pc:sldMk cId="2639250389" sldId="1141"/>
        </pc:sldMkLst>
        <pc:spChg chg="mod">
          <ac:chgData name="Sourabh Budhiraja" userId="349627261ff1e53f" providerId="LiveId" clId="{95338D51-853B-46A8-B652-77268B77FD25}" dt="2024-01-09T18:34:50.512" v="47" actId="2711"/>
          <ac:spMkLst>
            <pc:docMk/>
            <pc:sldMk cId="2639250389" sldId="1141"/>
            <ac:spMk id="2" creationId="{4B0CCC43-1BCB-5E9F-72D2-BB2578D4A192}"/>
          </ac:spMkLst>
        </pc:spChg>
        <pc:spChg chg="mod">
          <ac:chgData name="Sourabh Budhiraja" userId="349627261ff1e53f" providerId="LiveId" clId="{95338D51-853B-46A8-B652-77268B77FD25}" dt="2024-01-09T18:34:08.120" v="43" actId="123"/>
          <ac:spMkLst>
            <pc:docMk/>
            <pc:sldMk cId="2639250389" sldId="1141"/>
            <ac:spMk id="3" creationId="{555D4F4A-6890-BC05-803D-D4D74EAA1567}"/>
          </ac:spMkLst>
        </pc:spChg>
        <pc:picChg chg="mod">
          <ac:chgData name="Sourabh Budhiraja" userId="349627261ff1e53f" providerId="LiveId" clId="{95338D51-853B-46A8-B652-77268B77FD25}" dt="2024-01-09T18:33:56.224" v="41" actId="14100"/>
          <ac:picMkLst>
            <pc:docMk/>
            <pc:sldMk cId="2639250389" sldId="1141"/>
            <ac:picMk id="6" creationId="{4A15AC2C-2D3E-CD90-1371-7B82E0BBCF47}"/>
          </ac:picMkLst>
        </pc:picChg>
      </pc:sldChg>
      <pc:sldChg chg="modSp mod">
        <pc:chgData name="Sourabh Budhiraja" userId="349627261ff1e53f" providerId="LiveId" clId="{95338D51-853B-46A8-B652-77268B77FD25}" dt="2024-01-09T18:34:31.830" v="46" actId="2711"/>
        <pc:sldMkLst>
          <pc:docMk/>
          <pc:sldMk cId="3419398592" sldId="1142"/>
        </pc:sldMkLst>
        <pc:spChg chg="mod">
          <ac:chgData name="Sourabh Budhiraja" userId="349627261ff1e53f" providerId="LiveId" clId="{95338D51-853B-46A8-B652-77268B77FD25}" dt="2024-01-09T18:34:31.830" v="46" actId="2711"/>
          <ac:spMkLst>
            <pc:docMk/>
            <pc:sldMk cId="3419398592" sldId="1142"/>
            <ac:spMk id="2" creationId="{4B0CCC43-1BCB-5E9F-72D2-BB2578D4A192}"/>
          </ac:spMkLst>
        </pc:spChg>
        <pc:spChg chg="mod">
          <ac:chgData name="Sourabh Budhiraja" userId="349627261ff1e53f" providerId="LiveId" clId="{95338D51-853B-46A8-B652-77268B77FD25}" dt="2024-01-09T18:34:22.851" v="45" actId="123"/>
          <ac:spMkLst>
            <pc:docMk/>
            <pc:sldMk cId="3419398592" sldId="1142"/>
            <ac:spMk id="3" creationId="{555D4F4A-6890-BC05-803D-D4D74EAA1567}"/>
          </ac:spMkLst>
        </pc:spChg>
      </pc:sldChg>
      <pc:sldChg chg="modSp mod">
        <pc:chgData name="Sourabh Budhiraja" userId="349627261ff1e53f" providerId="LiveId" clId="{95338D51-853B-46A8-B652-77268B77FD25}" dt="2024-01-09T18:35:13.470" v="49" actId="2711"/>
        <pc:sldMkLst>
          <pc:docMk/>
          <pc:sldMk cId="4072355314" sldId="1143"/>
        </pc:sldMkLst>
        <pc:spChg chg="mod">
          <ac:chgData name="Sourabh Budhiraja" userId="349627261ff1e53f" providerId="LiveId" clId="{95338D51-853B-46A8-B652-77268B77FD25}" dt="2024-01-09T18:35:05.289" v="48" actId="2711"/>
          <ac:spMkLst>
            <pc:docMk/>
            <pc:sldMk cId="4072355314" sldId="1143"/>
            <ac:spMk id="2" creationId="{4B0CCC43-1BCB-5E9F-72D2-BB2578D4A192}"/>
          </ac:spMkLst>
        </pc:spChg>
        <pc:spChg chg="mod">
          <ac:chgData name="Sourabh Budhiraja" userId="349627261ff1e53f" providerId="LiveId" clId="{95338D51-853B-46A8-B652-77268B77FD25}" dt="2024-01-09T18:35:13.470" v="49" actId="2711"/>
          <ac:spMkLst>
            <pc:docMk/>
            <pc:sldMk cId="4072355314" sldId="1143"/>
            <ac:spMk id="3" creationId="{555D4F4A-6890-BC05-803D-D4D74EAA1567}"/>
          </ac:spMkLst>
        </pc:spChg>
      </pc:sldChg>
      <pc:sldChg chg="modSp mod">
        <pc:chgData name="Sourabh Budhiraja" userId="349627261ff1e53f" providerId="LiveId" clId="{95338D51-853B-46A8-B652-77268B77FD25}" dt="2024-01-09T18:35:47.716" v="51" actId="2711"/>
        <pc:sldMkLst>
          <pc:docMk/>
          <pc:sldMk cId="3418705879" sldId="1144"/>
        </pc:sldMkLst>
        <pc:spChg chg="mod">
          <ac:chgData name="Sourabh Budhiraja" userId="349627261ff1e53f" providerId="LiveId" clId="{95338D51-853B-46A8-B652-77268B77FD25}" dt="2024-01-09T18:35:47.716" v="51" actId="2711"/>
          <ac:spMkLst>
            <pc:docMk/>
            <pc:sldMk cId="3418705879" sldId="1144"/>
            <ac:spMk id="2" creationId="{4B0CCC43-1BCB-5E9F-72D2-BB2578D4A192}"/>
          </ac:spMkLst>
        </pc:spChg>
        <pc:spChg chg="mod">
          <ac:chgData name="Sourabh Budhiraja" userId="349627261ff1e53f" providerId="LiveId" clId="{95338D51-853B-46A8-B652-77268B77FD25}" dt="2024-01-09T18:35:34.383" v="50" actId="2711"/>
          <ac:spMkLst>
            <pc:docMk/>
            <pc:sldMk cId="3418705879" sldId="1144"/>
            <ac:spMk id="3" creationId="{555D4F4A-6890-BC05-803D-D4D74EAA1567}"/>
          </ac:spMkLst>
        </pc:spChg>
      </pc:sldChg>
      <pc:sldChg chg="modSp mod">
        <pc:chgData name="Sourabh Budhiraja" userId="349627261ff1e53f" providerId="LiveId" clId="{95338D51-853B-46A8-B652-77268B77FD25}" dt="2024-01-09T18:36:34.133" v="53" actId="2711"/>
        <pc:sldMkLst>
          <pc:docMk/>
          <pc:sldMk cId="336439005" sldId="1145"/>
        </pc:sldMkLst>
        <pc:spChg chg="mod">
          <ac:chgData name="Sourabh Budhiraja" userId="349627261ff1e53f" providerId="LiveId" clId="{95338D51-853B-46A8-B652-77268B77FD25}" dt="2024-01-09T18:36:34.133" v="53" actId="2711"/>
          <ac:spMkLst>
            <pc:docMk/>
            <pc:sldMk cId="336439005" sldId="1145"/>
            <ac:spMk id="2" creationId="{4B0CCC43-1BCB-5E9F-72D2-BB2578D4A192}"/>
          </ac:spMkLst>
        </pc:spChg>
        <pc:spChg chg="mod">
          <ac:chgData name="Sourabh Budhiraja" userId="349627261ff1e53f" providerId="LiveId" clId="{95338D51-853B-46A8-B652-77268B77FD25}" dt="2024-01-09T18:36:25.309" v="52" actId="2711"/>
          <ac:spMkLst>
            <pc:docMk/>
            <pc:sldMk cId="336439005" sldId="1145"/>
            <ac:spMk id="3" creationId="{555D4F4A-6890-BC05-803D-D4D74EAA1567}"/>
          </ac:spMkLst>
        </pc:spChg>
      </pc:sldChg>
      <pc:sldChg chg="modSp mod">
        <pc:chgData name="Sourabh Budhiraja" userId="349627261ff1e53f" providerId="LiveId" clId="{95338D51-853B-46A8-B652-77268B77FD25}" dt="2024-01-09T18:36:57.062" v="56" actId="27636"/>
        <pc:sldMkLst>
          <pc:docMk/>
          <pc:sldMk cId="2489702222" sldId="1146"/>
        </pc:sldMkLst>
        <pc:spChg chg="mod">
          <ac:chgData name="Sourabh Budhiraja" userId="349627261ff1e53f" providerId="LiveId" clId="{95338D51-853B-46A8-B652-77268B77FD25}" dt="2024-01-09T18:36:48.878" v="54" actId="2711"/>
          <ac:spMkLst>
            <pc:docMk/>
            <pc:sldMk cId="2489702222" sldId="1146"/>
            <ac:spMk id="2" creationId="{4B0CCC43-1BCB-5E9F-72D2-BB2578D4A192}"/>
          </ac:spMkLst>
        </pc:spChg>
        <pc:spChg chg="mod">
          <ac:chgData name="Sourabh Budhiraja" userId="349627261ff1e53f" providerId="LiveId" clId="{95338D51-853B-46A8-B652-77268B77FD25}" dt="2024-01-09T18:36:57.062" v="56" actId="27636"/>
          <ac:spMkLst>
            <pc:docMk/>
            <pc:sldMk cId="2489702222" sldId="1146"/>
            <ac:spMk id="3" creationId="{555D4F4A-6890-BC05-803D-D4D74EAA1567}"/>
          </ac:spMkLst>
        </pc:spChg>
      </pc:sldChg>
      <pc:sldChg chg="modSp mod">
        <pc:chgData name="Sourabh Budhiraja" userId="349627261ff1e53f" providerId="LiveId" clId="{95338D51-853B-46A8-B652-77268B77FD25}" dt="2024-01-09T18:37:23.171" v="58" actId="2711"/>
        <pc:sldMkLst>
          <pc:docMk/>
          <pc:sldMk cId="4284204100" sldId="1147"/>
        </pc:sldMkLst>
        <pc:spChg chg="mod">
          <ac:chgData name="Sourabh Budhiraja" userId="349627261ff1e53f" providerId="LiveId" clId="{95338D51-853B-46A8-B652-77268B77FD25}" dt="2024-01-09T18:37:14.284" v="57" actId="2711"/>
          <ac:spMkLst>
            <pc:docMk/>
            <pc:sldMk cId="4284204100" sldId="1147"/>
            <ac:spMk id="2" creationId="{4B0CCC43-1BCB-5E9F-72D2-BB2578D4A192}"/>
          </ac:spMkLst>
        </pc:spChg>
        <pc:spChg chg="mod">
          <ac:chgData name="Sourabh Budhiraja" userId="349627261ff1e53f" providerId="LiveId" clId="{95338D51-853B-46A8-B652-77268B77FD25}" dt="2024-01-09T18:37:23.171" v="58" actId="2711"/>
          <ac:spMkLst>
            <pc:docMk/>
            <pc:sldMk cId="4284204100" sldId="1147"/>
            <ac:spMk id="3" creationId="{555D4F4A-6890-BC05-803D-D4D74EAA1567}"/>
          </ac:spMkLst>
        </pc:spChg>
      </pc:sldChg>
      <pc:sldChg chg="modSp mod">
        <pc:chgData name="Sourabh Budhiraja" userId="349627261ff1e53f" providerId="LiveId" clId="{95338D51-853B-46A8-B652-77268B77FD25}" dt="2024-01-09T18:37:48.365" v="61" actId="2711"/>
        <pc:sldMkLst>
          <pc:docMk/>
          <pc:sldMk cId="3156694290" sldId="1148"/>
        </pc:sldMkLst>
        <pc:spChg chg="mod">
          <ac:chgData name="Sourabh Budhiraja" userId="349627261ff1e53f" providerId="LiveId" clId="{95338D51-853B-46A8-B652-77268B77FD25}" dt="2024-01-09T18:37:38.082" v="59" actId="2711"/>
          <ac:spMkLst>
            <pc:docMk/>
            <pc:sldMk cId="3156694290" sldId="1148"/>
            <ac:spMk id="2" creationId="{4B0CCC43-1BCB-5E9F-72D2-BB2578D4A192}"/>
          </ac:spMkLst>
        </pc:spChg>
        <pc:spChg chg="mod">
          <ac:chgData name="Sourabh Budhiraja" userId="349627261ff1e53f" providerId="LiveId" clId="{95338D51-853B-46A8-B652-77268B77FD25}" dt="2024-01-09T18:37:48.365" v="61" actId="2711"/>
          <ac:spMkLst>
            <pc:docMk/>
            <pc:sldMk cId="3156694290" sldId="1148"/>
            <ac:spMk id="3" creationId="{555D4F4A-6890-BC05-803D-D4D74EAA1567}"/>
          </ac:spMkLst>
        </pc:spChg>
      </pc:sldChg>
      <pc:sldChg chg="modSp mod">
        <pc:chgData name="Sourabh Budhiraja" userId="349627261ff1e53f" providerId="LiveId" clId="{95338D51-853B-46A8-B652-77268B77FD25}" dt="2023-12-26T18:30:36.796" v="16" actId="2711"/>
        <pc:sldMkLst>
          <pc:docMk/>
          <pc:sldMk cId="4038875467" sldId="1149"/>
        </pc:sldMkLst>
        <pc:spChg chg="mod">
          <ac:chgData name="Sourabh Budhiraja" userId="349627261ff1e53f" providerId="LiveId" clId="{95338D51-853B-46A8-B652-77268B77FD25}" dt="2023-12-26T18:30:36.796" v="16" actId="2711"/>
          <ac:spMkLst>
            <pc:docMk/>
            <pc:sldMk cId="4038875467" sldId="1149"/>
            <ac:spMk id="3" creationId="{2429C1C9-571A-41C5-AF2B-1FE61DD740DD}"/>
          </ac:spMkLst>
        </pc:spChg>
      </pc:sldChg>
      <pc:sldChg chg="del">
        <pc:chgData name="Sourabh Budhiraja" userId="349627261ff1e53f" providerId="LiveId" clId="{95338D51-853B-46A8-B652-77268B77FD25}" dt="2023-12-26T18:27:56.391" v="12" actId="2696"/>
        <pc:sldMkLst>
          <pc:docMk/>
          <pc:sldMk cId="2583596234" sldId="115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82283-3F45-BB7F-0B55-AC5DEE1FE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563A08-2A68-8C79-1600-150CF0FDD0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4314E-9A8A-C915-6EC2-C9D878895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AC48-B85C-4CA8-B5C4-8AF45826C7CC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C7FAF-2F56-772F-D600-805D6EB69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04601-E980-8CBA-5C97-C14BD613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70FB-8695-4EA3-AD89-BA14378FB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339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5110A-A253-3645-CB9A-67BFA6E50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1E2EFD-B9CF-8D6E-2563-3CB4DB8F8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D40F7-B3BA-26AD-D633-F7324875C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AC48-B85C-4CA8-B5C4-8AF45826C7CC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76F61-174E-47D2-3CBB-65852CA2A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9739-B3BC-893F-19F4-17E7015B5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70FB-8695-4EA3-AD89-BA14378FB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61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93C989-3F3F-4A15-4CBA-FBAEA1D121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872E39-55D7-84E8-5737-ECB5B8A346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B27FE-3078-4142-FCC0-F0A51D69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AC48-B85C-4CA8-B5C4-8AF45826C7CC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6503C-131B-7ECB-8646-42C4AC3F0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5F222-1795-610C-FF8E-96FDDAA43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70FB-8695-4EA3-AD89-BA14378FB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95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56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solidFill>
                  <a:srgbClr val="C00000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10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173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799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612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517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1085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37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0303A-CE73-BC74-0301-40C25F190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B333E-912D-4DCA-A5B6-02D3965F3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D04ED-EE76-9F42-5BE4-1080CD8CC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AC48-B85C-4CA8-B5C4-8AF45826C7CC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9E8F7-1169-62EF-4254-0FC294CF3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08388-83C8-4162-321F-0DA1966E1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70FB-8695-4EA3-AD89-BA14378FB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515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423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97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317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84652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3ACE-D620-4EC3-88A7-3E317E64F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516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F64D0-DE01-AB76-1695-CFC85B687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77830-EEE6-3AE4-C680-91DC2B4A5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CEF6D-3123-D890-01D3-0D44BD227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AC48-B85C-4CA8-B5C4-8AF45826C7CC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358F9-3F37-8F66-CC30-63E37DA32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6333E-63EE-663A-124E-DF24AE20D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70FB-8695-4EA3-AD89-BA14378FB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974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C445D-95FC-AC97-F769-ACA2CC74D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9C172-9D72-2771-27BC-9D0867B3C7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E1AC34-CAB2-3514-3EAB-AC7ECDB3A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CF66C-CBA1-F2A2-A207-17C141C84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AC48-B85C-4CA8-B5C4-8AF45826C7CC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94B88A-0A05-E255-1ECC-151386760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999B0A-16FC-BD80-AA20-FD3DB4A1C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70FB-8695-4EA3-AD89-BA14378FB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841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B95DB-A09B-52CB-BA03-A0349DDAB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DF6DA-4FBC-C1FE-4077-7368DC9CE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17F123-108A-4E91-5DFB-2E1E8332D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0EA346-B272-F5FB-793B-B8AA8AC311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E997E6-6BAC-862F-E2E5-0B18B36A81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27FCC5-84B0-1522-53D3-0EC39DAFC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AC48-B85C-4CA8-B5C4-8AF45826C7CC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B73407-BDE6-86E7-26AF-FA5666167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413BC0-A129-A5F7-393E-83177EC63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70FB-8695-4EA3-AD89-BA14378FB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409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18A75-7EE3-D383-7FB7-B79DB5917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A289E2-0AEB-7045-4EF1-205150728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AC48-B85C-4CA8-B5C4-8AF45826C7CC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C13B40-730B-AF38-28EB-2D47F8A8C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B853DC-731D-F1BB-8A57-22008C3DC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70FB-8695-4EA3-AD89-BA14378FB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347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D8A96A-B85E-68AF-F3DC-9CC789549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AC48-B85C-4CA8-B5C4-8AF45826C7CC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6E8763-3EBD-DC59-DA60-13678B28F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244EB8-2097-4852-F04B-D39D98E95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70FB-8695-4EA3-AD89-BA14378FB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151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BBF11-4BA0-86F6-63F0-EC1DBC8B6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33E46-E1A2-CE9B-0A04-1FD774E06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87C5A1-431D-F06A-E4A0-CD6484D51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2E18A-8A16-9294-8715-74E1A3B10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AC48-B85C-4CA8-B5C4-8AF45826C7CC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4C7F9-2BE8-A783-BC74-0B1F91F3C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8BAF7-0793-C091-1C23-AE74BEA4F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70FB-8695-4EA3-AD89-BA14378FB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416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534E0-81F8-A008-CDBA-E09FE25FF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487EE8-500E-3F0D-E570-A907AC9287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8A1253-74E3-C854-DA4F-1629253A7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88968-CAD5-1B04-1736-A2F9C771B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5AC48-B85C-4CA8-B5C4-8AF45826C7CC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ADDABB-BCA6-CB4A-60C8-80623A095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9FDF61-84F5-F687-BD97-3957A2669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70FB-8695-4EA3-AD89-BA14378FB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821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CE41D6-0253-3898-816C-F897DD025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C106D-5A79-211F-8954-3E7F11378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C47C8-ECD0-20B0-10B0-2AD871D105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5AC48-B85C-4CA8-B5C4-8AF45826C7CC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0039E-DB38-C5DF-96C2-35EB89AE5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CE9D7-7FC0-EB35-7A77-931C33CA78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B70FB-8695-4EA3-AD89-BA14378FB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358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92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lang="en-US" sz="4400" b="1" kern="1200" dirty="0">
          <a:solidFill>
            <a:srgbClr val="C00000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228600" indent="-228600" algn="l" defTabSz="914400" rtl="0" eaLnBrk="1" fontAlgn="base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228600" indent="-228600" algn="l" defTabSz="914400" rtl="0" eaLnBrk="1" fontAlgn="base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228600" indent="-228600" algn="l" defTabSz="914400" rtl="0" eaLnBrk="1" fontAlgn="base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228600" indent="-228600" algn="l" defTabSz="914400" rtl="0" eaLnBrk="1" fontAlgn="base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28600" indent="-228600" algn="l" defTabSz="914400" rtl="0" eaLnBrk="1" fontAlgn="base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-flair.training/blogs/advantages-and-disadvantages-of-machine-learning/" TargetMode="External"/><Relationship Id="rId7" Type="http://schemas.openxmlformats.org/officeDocument/2006/relationships/hyperlink" Target="https://www.tutorialspoint.com/seo/index.htm" TargetMode="External"/><Relationship Id="rId2" Type="http://schemas.openxmlformats.org/officeDocument/2006/relationships/hyperlink" Target="https://www.hubspot.com/hs-fs/hub/53/file-13221845-pdf/docs/ebooks/introduction-to-seo-ebook.pdf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geeksforgeeks.org/search-engine-optimization-seo-basics/" TargetMode="External"/><Relationship Id="rId5" Type="http://schemas.openxmlformats.org/officeDocument/2006/relationships/hyperlink" Target="https://www.youtube.com/watch?v=83RXYrqRLeM&amp;list=PLNfnAKZ4Zsar3Jwb59D0dJeQ-RnsaqpoT&amp;ab_channel=UmarTazkeer" TargetMode="External"/><Relationship Id="rId4" Type="http://schemas.openxmlformats.org/officeDocument/2006/relationships/hyperlink" Target="https://www.youtube.com/watch?v=bLUkIgY8MTE&amp;list=PLjVLYmrlmjGdNxIBIdaDEHtI4gAxaYoq1&amp;ab_channel=WsCubeTech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27341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8" name="Object 47" descr="Logoof CU">
            <a:extLst>
              <a:ext uri="{FF2B5EF4-FFF2-40B4-BE49-F238E27FC236}">
                <a16:creationId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788" y="3121720"/>
          <a:ext cx="3303056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169000" imgH="2169360" progId="">
                  <p:embed/>
                </p:oleObj>
              </mc:Choice>
              <mc:Fallback>
                <p:oleObj name="CorelDRAW" r:id="rId2" imgW="2169000" imgH="2169360" progId="">
                  <p:embed/>
                  <p:pic>
                    <p:nvPicPr>
                      <p:cNvPr id="48" name="Object 47" descr="Logoof CU">
                        <a:extLst>
                          <a:ext uri="{FF2B5EF4-FFF2-40B4-BE49-F238E27FC236}">
                            <a16:creationId xmlns:a16="http://schemas.microsoft.com/office/drawing/2014/main" id="{CAD0D7B8-E462-453C-B296-CA0154FA54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88" y="3121720"/>
                        <a:ext cx="3303056" cy="31480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" name="Picture 29" descr="Chandigarh University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085057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903785" y="6269779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sper" panose="02000506000000020004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sper" panose="02000506000000020004" pitchFamily="2" charset="0"/>
              <a:ea typeface="+mn-ea"/>
              <a:cs typeface="+mn-cs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310933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71857" y="6296559"/>
            <a:ext cx="183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769075" y="835844"/>
            <a:ext cx="9063318" cy="855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marL="0" marR="0" lvl="0" indent="0" algn="ctr" defTabSz="6223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University Institute of Engineering</a:t>
            </a:r>
          </a:p>
          <a:p>
            <a:pPr marL="0" marR="0" lvl="0" indent="0" algn="ctr" defTabSz="6223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DEPARTMENT OF COMPUTER SCIENCE &amp; ENGINEERING</a:t>
            </a:r>
          </a:p>
          <a:p>
            <a:pPr marL="0" marR="0" lvl="0" indent="0" algn="ctr" defTabSz="6223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Name 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SEO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Code</a:t>
            </a:r>
            <a:r>
              <a:rPr lang="en-US" altLang="en-US" sz="28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:20CST-463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6223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Topic: Lecture-1.3.4</a:t>
            </a:r>
          </a:p>
          <a:p>
            <a:pPr marL="0" marR="0" lvl="0" indent="0" algn="ctr" defTabSz="6223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Lecture- </a:t>
            </a: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SEO Ethics and Future Trends.</a:t>
            </a:r>
          </a:p>
          <a:p>
            <a:pPr marL="0" marR="0" lvl="0" indent="0" algn="ctr" defTabSz="6223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By : Sourabh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Budhiraja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6223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6223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6223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6223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6223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aleway ExtraBold" pitchFamily="34" charset="-52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2486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CCC43-1BCB-5E9F-72D2-BB2578D4A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Trends</a:t>
            </a:r>
            <a:endParaRPr lang="en-I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D4F4A-6890-BC05-803D-D4D74EAA1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Core Web Vitals: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Page speed, loading performance, and overall user experience are crucial factors. Core Web Vitals are metrics that measure these aspects, and they impact search rankings.</a:t>
            </a:r>
          </a:p>
          <a:p>
            <a:pPr marL="0" indent="0">
              <a:buNone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 and Machine Learning: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Search engines are using AI and machine learning algorithms to understand content and user behavior. Stay informed about AI trends and incorporate them into your SEO strategy.</a:t>
            </a:r>
          </a:p>
          <a:p>
            <a:pPr marL="0" indent="0">
              <a:buNone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E-A-T (Expertise, Authoritativeness, Trustworthiness):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Google emphasizes E-A-T. Focus on building expertise, authoritativeness, and trustworthiness in your content and overall online presence</a:t>
            </a:r>
            <a:r>
              <a:rPr lang="en-US" b="0" i="0" dirty="0">
                <a:effectLst/>
                <a:latin typeface="Söhne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F362F-23FC-D0E7-E780-8EDC6417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CDBBEF-AA6C-4BA6-85B2-A17D7F280E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E6015A-0544-1118-5B73-3D4FCB406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63" y="178310"/>
            <a:ext cx="619211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204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CCC43-1BCB-5E9F-72D2-BB2578D4A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Trends</a:t>
            </a:r>
            <a:endParaRPr lang="en-I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D4F4A-6890-BC05-803D-D4D74EAA1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Video SEO: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Video content is gaining prominence. Optimize your video content with relevant keywords, engaging thumbnails, and accurate metadata.</a:t>
            </a:r>
          </a:p>
          <a:p>
            <a:pPr marL="0" indent="0" algn="just">
              <a:buNone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Structured Data and Schema Markup: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structured data and schema markup to provide search engines with additional context about your content. This can enhance rich snippets in search results.</a:t>
            </a:r>
          </a:p>
          <a:p>
            <a:pPr marL="0" indent="0" algn="just">
              <a:buNone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Zero-Click Searches: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Featured snippets and knowledge panels are leading to more zero-click searches. Optimize for featured snippets to increase visibility.</a:t>
            </a:r>
          </a:p>
          <a:p>
            <a:pPr marL="0" indent="0" algn="just">
              <a:buNone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Local SEO and Google My Business: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Local SEO is vital for businesses. Optimize your Google My Business profile, gather positive reviews, and ensure accurate location information.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F362F-23FC-D0E7-E780-8EDC6417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CDBBEF-AA6C-4BA6-85B2-A17D7F280E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E6015A-0544-1118-5B73-3D4FCB406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63" y="178310"/>
            <a:ext cx="619211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694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39CF3-5C66-47E1-8773-1AD30262E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9C1C9-571A-41C5-AF2B-1FE61DD74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683" y="1050925"/>
            <a:ext cx="11367407" cy="5487987"/>
          </a:xfrm>
        </p:spPr>
        <p:txBody>
          <a:bodyPr>
            <a:noAutofit/>
          </a:bodyPr>
          <a:lstStyle/>
          <a:p>
            <a:r>
              <a:rPr lang="en-IN" sz="2000" b="1" dirty="0"/>
              <a:t>Books and Journals</a:t>
            </a:r>
          </a:p>
          <a:p>
            <a:r>
              <a:rPr lang="en-US" sz="2000" dirty="0">
                <a:effectLst/>
                <a:ea typeface="Calibri" panose="020F0502020204030204" pitchFamily="34" charset="0"/>
              </a:rPr>
              <a:t>Eric </a:t>
            </a:r>
            <a:r>
              <a:rPr lang="en-US" sz="2000" dirty="0" err="1">
                <a:effectLst/>
                <a:ea typeface="Calibri" panose="020F0502020204030204" pitchFamily="34" charset="0"/>
              </a:rPr>
              <a:t>Enge</a:t>
            </a:r>
            <a:r>
              <a:rPr lang="en-US" sz="2000" dirty="0">
                <a:effectLst/>
                <a:ea typeface="Calibri" panose="020F0502020204030204" pitchFamily="34" charset="0"/>
              </a:rPr>
              <a:t>, Stephan Spencer, Rand </a:t>
            </a:r>
            <a:r>
              <a:rPr lang="en-US" sz="2000" dirty="0" err="1">
                <a:effectLst/>
                <a:ea typeface="Calibri" panose="020F0502020204030204" pitchFamily="34" charset="0"/>
              </a:rPr>
              <a:t>Fishkin</a:t>
            </a:r>
            <a:r>
              <a:rPr lang="en-US" sz="2000" dirty="0">
                <a:effectLst/>
                <a:ea typeface="Calibri" panose="020F0502020204030204" pitchFamily="34" charset="0"/>
              </a:rPr>
              <a:t>, Jessie C </a:t>
            </a:r>
            <a:r>
              <a:rPr lang="en-US" sz="2000" dirty="0" err="1">
                <a:effectLst/>
                <a:ea typeface="Calibri" panose="020F0502020204030204" pitchFamily="34" charset="0"/>
              </a:rPr>
              <a:t>Stricchiola</a:t>
            </a:r>
            <a:r>
              <a:rPr lang="en-US" sz="2000" dirty="0">
                <a:effectLst/>
                <a:ea typeface="Calibri" panose="020F0502020204030204" pitchFamily="34" charset="0"/>
              </a:rPr>
              <a:t>, “The Art of SEO : Mastering Search Engine</a:t>
            </a:r>
            <a:r>
              <a:rPr lang="en-US" sz="2000" spc="-260" dirty="0">
                <a:effectLst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ea typeface="Calibri" panose="020F0502020204030204" pitchFamily="34" charset="0"/>
              </a:rPr>
              <a:t>Optimization”,</a:t>
            </a:r>
            <a:r>
              <a:rPr lang="en-US" sz="2000" spc="-5" dirty="0">
                <a:effectLst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ea typeface="Calibri" panose="020F0502020204030204" pitchFamily="34" charset="0"/>
              </a:rPr>
              <a:t>O'Reilly</a:t>
            </a:r>
            <a:r>
              <a:rPr lang="en-US" sz="2000" spc="-10" dirty="0">
                <a:effectLst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ea typeface="Calibri" panose="020F0502020204030204" pitchFamily="34" charset="0"/>
              </a:rPr>
              <a:t>Media,</a:t>
            </a:r>
            <a:r>
              <a:rPr lang="en-US" sz="2000" spc="-10" dirty="0">
                <a:effectLst/>
                <a:ea typeface="Calibri" panose="020F0502020204030204" pitchFamily="34" charset="0"/>
              </a:rPr>
              <a:t> </a:t>
            </a:r>
            <a:r>
              <a:rPr lang="en-US" sz="2000" dirty="0">
                <a:effectLst/>
                <a:ea typeface="Calibri" panose="020F0502020204030204" pitchFamily="34" charset="0"/>
              </a:rPr>
              <a:t>October,2009.</a:t>
            </a:r>
          </a:p>
          <a:p>
            <a:r>
              <a:rPr lang="en-IN" sz="2000" dirty="0">
                <a:hlinkClick r:id="rId2"/>
              </a:rPr>
              <a:t>https://www.hubspot.com/hs-fs/hub/53/file-13221845-pdf/docs/ebooks/introduction-to-seo-ebook.pdf</a:t>
            </a:r>
            <a:endParaRPr lang="en-IN" sz="2000" dirty="0"/>
          </a:p>
          <a:p>
            <a:r>
              <a:rPr lang="en-IN" sz="2000" dirty="0"/>
              <a:t>Fhttps://www.startupgeeks.it/wp-content/uploads/2018/12/ebook-seo-sej-complete-guide-2018.pdf</a:t>
            </a:r>
          </a:p>
          <a:p>
            <a:pPr marL="0" indent="0">
              <a:buNone/>
            </a:pPr>
            <a:endParaRPr lang="en-IN" sz="2000" dirty="0"/>
          </a:p>
          <a:p>
            <a:r>
              <a:rPr lang="en-IN" sz="2000" b="1" dirty="0"/>
              <a:t>Video Link-</a:t>
            </a:r>
            <a:endParaRPr lang="en-IN" sz="2000" b="1" dirty="0">
              <a:hlinkClick r:id="rId3"/>
            </a:endParaRPr>
          </a:p>
          <a:p>
            <a:r>
              <a:rPr lang="en-IN" sz="2000" dirty="0">
                <a:hlinkClick r:id="rId4"/>
              </a:rPr>
              <a:t>https://www.youtube.com/watch?v=bLUkIgY8MTE&amp;list=PLjVLYmrlmjGdNxIBIdaDEHtI4gAxaYoq1&amp;ab_channel=WsCubeTech</a:t>
            </a:r>
            <a:endParaRPr lang="en-IN" sz="2000" dirty="0"/>
          </a:p>
          <a:p>
            <a:r>
              <a:rPr lang="en-IN" sz="2000" dirty="0">
                <a:hlinkClick r:id="rId5"/>
              </a:rPr>
              <a:t>https://www.youtube.com/watch?v=83RXYrqRLeM&amp;list=PLNfnAKZ4Zsar3Jwb59D0dJeQ-RnsaqpoT&amp;ab_channel=UmarTazkeer</a:t>
            </a: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r>
              <a:rPr lang="en-IN" sz="2000" b="1" dirty="0"/>
              <a:t>Web Link-</a:t>
            </a:r>
          </a:p>
          <a:p>
            <a:r>
              <a:rPr lang="en-IN" sz="2000" dirty="0">
                <a:hlinkClick r:id="rId6"/>
              </a:rPr>
              <a:t>https://www.geeksforgeeks.org/search-engine-optimization-seo-basics/</a:t>
            </a:r>
            <a:endParaRPr lang="en-IN" sz="2000" dirty="0"/>
          </a:p>
          <a:p>
            <a:r>
              <a:rPr lang="en-IN" sz="2000" dirty="0">
                <a:hlinkClick r:id="rId7"/>
              </a:rPr>
              <a:t>https://www.tutorialspoint.com/seo/index.htm</a:t>
            </a:r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20F59-2A94-47E2-B985-08CB9040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CDBBEF-AA6C-4BA6-85B2-A17D7F280E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8875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39CF3-5C66-47E1-8773-1AD30262E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Syllabus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9C1C9-571A-41C5-AF2B-1FE61DD74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49" y="1347788"/>
            <a:ext cx="11367407" cy="5487987"/>
          </a:xfrm>
        </p:spPr>
        <p:txBody>
          <a:bodyPr>
            <a:noAutofit/>
          </a:bodyPr>
          <a:lstStyle/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UNIT-1: Introduction to SEO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CHAPTER-1: Introduction to Search Engine Optimization: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search engine optimization, Basics of SEO, Keyword Research, On-Page Optimization, Technical SEO.</a:t>
            </a:r>
          </a:p>
          <a:p>
            <a:pPr marL="0" indent="0">
              <a:buNone/>
            </a:pP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CHAPTER-2: Content Creation and SEO tools: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Creation for SEO, SEO Analytics, SEO Tools,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SEO, SEO Ethics and Future Trends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                                             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20F59-2A94-47E2-B985-08CB9040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CDBBEF-AA6C-4BA6-85B2-A17D7F280E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F57B37-8143-27C7-684C-1469F5E84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43" y="142005"/>
            <a:ext cx="619211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303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39CF3-5C66-47E1-8773-1AD30262E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CONTENTS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9C1C9-571A-41C5-AF2B-1FE61DD74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49" y="1347788"/>
            <a:ext cx="11367407" cy="5487987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Seo ethics and future trends.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20F59-2A94-47E2-B985-08CB9040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CDBBEF-AA6C-4BA6-85B2-A17D7F280E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8F765F-D172-10AA-FBBA-C41208A76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43" y="142006"/>
            <a:ext cx="619211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56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CCC43-1BCB-5E9F-72D2-BB2578D4A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Search Engine Optimization?</a:t>
            </a:r>
            <a:endParaRPr lang="en-I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D4F4A-6890-BC05-803D-D4D74EAA1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SEO, which stands for Search Engine Optimization, is a crucial aspect of digital marketing and online visibility. It involves optimizing a website or online content to improve its visibility and ranking in search engine results pages (SERPs).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F362F-23FC-D0E7-E780-8EDC6417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CDBBEF-AA6C-4BA6-85B2-A17D7F280E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15AC2C-2D3E-CD90-1371-7B82E0BBC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879" y="3685591"/>
            <a:ext cx="3924848" cy="24913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3E3E15-0543-ADC0-FF32-124842DFF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18" y="151677"/>
            <a:ext cx="619211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250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CCC43-1BCB-5E9F-72D2-BB2578D4A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is SEO important?</a:t>
            </a:r>
            <a:endParaRPr lang="en-I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D4F4A-6890-BC05-803D-D4D74EAA1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help gain more visitors: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majority of users click on only the top 4-5 web pages appearing in search results, so it’s very important for a website to appear in the top results of a search engine.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for social promotion of a website: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website appears in top results of a search engine such as Google, Bing, etc. then it gains instant popularity and to some extent trust of a user.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plays an important role in improving the business of a commercial site: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two websites are selling the same product, for example, both Myntra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Koovs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focus on selling fashion clothing, then the site having a better position in the search result of a search engine has chances of getting more users as compared to the other.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user experience: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SEO doesn’t focus only on improving search results but also on improving the user experience and usability of a website so that a website is more appealing to a user.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F362F-23FC-D0E7-E780-8EDC6417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CDBBEF-AA6C-4BA6-85B2-A17D7F280E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E6015A-0544-1118-5B73-3D4FCB406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63" y="178310"/>
            <a:ext cx="619211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398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CCC43-1BCB-5E9F-72D2-BB2578D4A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Seo Ethics</a:t>
            </a:r>
            <a:endParaRPr lang="en-I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D4F4A-6890-BC05-803D-D4D74EAA1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Transparency: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transparent with clients or stakeholders about the strategies you employ.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Clearly communicate the expected outcomes and timelines.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User-Centric Approach: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Prioritize user experience over search engine rankings.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content that adds value and solves users' problems.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Content: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creating high-quality, relevant, and authoritative content.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content duplication and plagiarism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F362F-23FC-D0E7-E780-8EDC6417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CDBBEF-AA6C-4BA6-85B2-A17D7F280E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E6015A-0544-1118-5B73-3D4FCB406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63" y="178310"/>
            <a:ext cx="619211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355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CCC43-1BCB-5E9F-72D2-BB2578D4A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Seo Ethics</a:t>
            </a:r>
            <a:endParaRPr lang="en-I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D4F4A-6890-BC05-803D-D4D74EAA1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White Hat Techniques: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Stick to ethical, "white hat" SEO techniques that align with search engine guidelines.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manipulative tactics like keyword stuffing or cloaking.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Respect for Competitors: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negative SEO practices and maintain respect for competitors.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improving your own strategies rather than trying to harm others.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Privacy: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Adhere to data privacy laws and regulations.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user data and be transparent about data collection practices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F362F-23FC-D0E7-E780-8EDC6417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CDBBEF-AA6C-4BA6-85B2-A17D7F280E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E6015A-0544-1118-5B73-3D4FCB406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63" y="178310"/>
            <a:ext cx="619211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705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CCC43-1BCB-5E9F-72D2-BB2578D4A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Seo Ethics</a:t>
            </a:r>
            <a:endParaRPr lang="en-I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D4F4A-6890-BC05-803D-D4D74EAA1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SEO Ethics: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accurate information in local SEO efforts, especially for businesses.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creating fake reviews or engaging in deceptive practices.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F362F-23FC-D0E7-E780-8EDC6417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CDBBEF-AA6C-4BA6-85B2-A17D7F280E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E6015A-0544-1118-5B73-3D4FCB406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63" y="178310"/>
            <a:ext cx="619211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39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CCC43-1BCB-5E9F-72D2-BB2578D4A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Trends</a:t>
            </a:r>
            <a:endParaRPr lang="en-I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D4F4A-6890-BC05-803D-D4D74EAA1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Intent Optimization: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Search engines are becoming more sophisticated in understanding user intent.</a:t>
            </a:r>
          </a:p>
          <a:p>
            <a:pPr lvl="1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Optimize content for user intent rather than just keywords.</a:t>
            </a:r>
          </a:p>
          <a:p>
            <a:pPr marL="0" indent="0">
              <a:buNone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Voice Search Optimization: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the rise of virtual assistants and smart speakers, optimizing for voice search is becoming increasingly important.</a:t>
            </a:r>
          </a:p>
          <a:p>
            <a:pPr lvl="1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Focus on natural language and long-tail keywords.</a:t>
            </a:r>
          </a:p>
          <a:p>
            <a:pPr marL="0" indent="0">
              <a:buNone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Mobile-First Indexing: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Google and other search engines prioritize mobile-first indexing. </a:t>
            </a:r>
          </a:p>
          <a:p>
            <a:pPr lvl="1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 that your website is mobile-friendly for better rankings.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F362F-23FC-D0E7-E780-8EDC6417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CDBBEF-AA6C-4BA6-85B2-A17D7F280E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E6015A-0544-1118-5B73-3D4FCB406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63" y="178310"/>
            <a:ext cx="619211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702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979</Words>
  <Application>Microsoft Office PowerPoint</Application>
  <PresentationFormat>Widescreen</PresentationFormat>
  <Paragraphs>112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Casper</vt:lpstr>
      <vt:lpstr>Raleway ExtraBold</vt:lpstr>
      <vt:lpstr>Söhne</vt:lpstr>
      <vt:lpstr>Times New Roman</vt:lpstr>
      <vt:lpstr>Office Theme</vt:lpstr>
      <vt:lpstr>1_Office Theme</vt:lpstr>
      <vt:lpstr>CorelDRAW</vt:lpstr>
      <vt:lpstr>PowerPoint Presentation</vt:lpstr>
      <vt:lpstr>Syllabus</vt:lpstr>
      <vt:lpstr>CONTENTS</vt:lpstr>
      <vt:lpstr>What is Search Engine Optimization?</vt:lpstr>
      <vt:lpstr>Why is SEO important?</vt:lpstr>
      <vt:lpstr>Seo Ethics</vt:lpstr>
      <vt:lpstr>Seo Ethics</vt:lpstr>
      <vt:lpstr>Seo Ethics</vt:lpstr>
      <vt:lpstr>Future Trends</vt:lpstr>
      <vt:lpstr>Future Trends</vt:lpstr>
      <vt:lpstr>Future Trends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Akshita Uppal</dc:creator>
  <cp:lastModifiedBy>Sourabh Budhiraja</cp:lastModifiedBy>
  <cp:revision>1</cp:revision>
  <dcterms:created xsi:type="dcterms:W3CDTF">2023-12-26T14:55:56Z</dcterms:created>
  <dcterms:modified xsi:type="dcterms:W3CDTF">2024-01-09T18:37:52Z</dcterms:modified>
</cp:coreProperties>
</file>