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0" r:id="rId2"/>
    <p:sldId id="314" r:id="rId3"/>
    <p:sldId id="323" r:id="rId4"/>
    <p:sldId id="324" r:id="rId5"/>
    <p:sldId id="325" r:id="rId6"/>
    <p:sldId id="326" r:id="rId7"/>
    <p:sldId id="328" r:id="rId8"/>
    <p:sldId id="321" r:id="rId9"/>
    <p:sldId id="327" r:id="rId10"/>
    <p:sldId id="32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9656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75358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401367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6364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35FED4-816D-4416-98DC-3692B85C5910}"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48065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035FED4-816D-4416-98DC-3692B85C5910}" type="datetimeFigureOut">
              <a:rPr lang="en-IN" smtClean="0"/>
              <a:t>16-08-2023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81758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035FED4-816D-4416-98DC-3692B85C5910}" type="datetimeFigureOut">
              <a:rPr lang="en-IN" smtClean="0"/>
              <a:t>16-08-2023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10825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035FED4-816D-4416-98DC-3692B85C5910}" type="datetimeFigureOut">
              <a:rPr lang="en-IN" smtClean="0"/>
              <a:t>16-08-2023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8763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5FED4-816D-4416-98DC-3692B85C5910}" type="datetimeFigureOut">
              <a:rPr lang="en-IN" smtClean="0"/>
              <a:t>16-08-2023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85552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16-08-2023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66824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16-08-2023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90102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5FED4-816D-4416-98DC-3692B85C5910}" type="datetimeFigureOut">
              <a:rPr lang="en-IN" smtClean="0"/>
              <a:t>16-08-2023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A2B4F-C599-4F6D-9A13-14F24AA616C2}" type="slidenum">
              <a:rPr lang="en-IN" smtClean="0"/>
              <a:t>‹#›</a:t>
            </a:fld>
            <a:endParaRPr lang="en-IN"/>
          </a:p>
        </p:txBody>
      </p:sp>
    </p:spTree>
    <p:extLst>
      <p:ext uri="{BB962C8B-B14F-4D97-AF65-F5344CB8AC3E}">
        <p14:creationId xmlns:p14="http://schemas.microsoft.com/office/powerpoint/2010/main" val="29287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101blockchains.com/blockchain-nodes/"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14668"/>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576223" cy="1425257"/>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Block chain Technology</a:t>
            </a: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20_CST-412</a:t>
            </a: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err="1">
                <a:latin typeface="Times New Roman" panose="02020603050405020304" pitchFamily="18" charset="0"/>
                <a:cs typeface="Times New Roman" panose="02020603050405020304" pitchFamily="18" charset="0"/>
              </a:rPr>
              <a:t>Er</a:t>
            </a:r>
            <a:r>
              <a:rPr lang="en-US" sz="2400" dirty="0">
                <a:latin typeface="Times New Roman" panose="02020603050405020304" pitchFamily="18" charset="0"/>
                <a:cs typeface="Times New Roman" panose="02020603050405020304" pitchFamily="18" charset="0"/>
              </a:rPr>
              <a:t>. Ankita Sharma</a:t>
            </a:r>
          </a:p>
        </p:txBody>
      </p:sp>
      <p:sp>
        <p:nvSpPr>
          <p:cNvPr id="5" name="TextBox 4"/>
          <p:cNvSpPr txBox="1"/>
          <p:nvPr/>
        </p:nvSpPr>
        <p:spPr>
          <a:xfrm>
            <a:off x="1828800" y="5191441"/>
            <a:ext cx="1915845" cy="646331"/>
          </a:xfrm>
          <a:prstGeom prst="rect">
            <a:avLst/>
          </a:prstGeom>
          <a:noFill/>
        </p:spPr>
        <p:txBody>
          <a:bodyPr wrap="none" rtlCol="0">
            <a:spAutoFit/>
          </a:bodyPr>
          <a:lstStyle/>
          <a:p>
            <a:r>
              <a:rPr lang="en-US" b="1"/>
              <a:t>P2P Network</a:t>
            </a:r>
            <a:endParaRPr lang="en-US" b="1" dirty="0"/>
          </a:p>
          <a:p>
            <a:r>
              <a:rPr lang="en-US" b="1" dirty="0"/>
              <a:t>Mapped with CO2</a:t>
            </a:r>
            <a:endParaRPr lang="en-IN" b="1" dirty="0"/>
          </a:p>
        </p:txBody>
      </p:sp>
    </p:spTree>
    <p:extLst>
      <p:ext uri="{BB962C8B-B14F-4D97-AF65-F5344CB8AC3E}">
        <p14:creationId xmlns:p14="http://schemas.microsoft.com/office/powerpoint/2010/main" val="36085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Key Characteristics</a:t>
            </a:r>
            <a:br>
              <a:rPr lang="en-US" b="1" dirty="0"/>
            </a:br>
            <a:endParaRPr lang="en-IN" b="1" dirty="0"/>
          </a:p>
        </p:txBody>
      </p:sp>
      <p:sp>
        <p:nvSpPr>
          <p:cNvPr id="3" name="Content Placeholder 2"/>
          <p:cNvSpPr>
            <a:spLocks noGrp="1"/>
          </p:cNvSpPr>
          <p:nvPr>
            <p:ph idx="1"/>
          </p:nvPr>
        </p:nvSpPr>
        <p:spPr/>
        <p:txBody>
          <a:bodyPr/>
          <a:lstStyle/>
          <a:p>
            <a:r>
              <a:rPr lang="en-US" dirty="0"/>
              <a:t>Key Characteristics:</a:t>
            </a:r>
          </a:p>
          <a:p>
            <a:r>
              <a:rPr lang="en-US" dirty="0"/>
              <a:t>No Predetermined Structure: Peers connect in a less organized manner, without a specific topology.</a:t>
            </a:r>
          </a:p>
          <a:p>
            <a:r>
              <a:rPr lang="en-US" dirty="0"/>
              <a:t>Simple Setup: Peers can join and leave the network with ease, making it simple to set up and maintain.</a:t>
            </a:r>
          </a:p>
          <a:p>
            <a:r>
              <a:rPr lang="en-US" dirty="0"/>
              <a:t>Data Retrieval Challenges: Data lookup and retrieval can be less efficient due to the lack of structured organization.</a:t>
            </a:r>
          </a:p>
          <a:p>
            <a:r>
              <a:rPr lang="en-US" dirty="0"/>
              <a:t>Examples: Early versions of Gnutella, some early P2P file-sharing networks.</a:t>
            </a:r>
          </a:p>
          <a:p>
            <a:endParaRPr lang="en-IN" dirty="0"/>
          </a:p>
        </p:txBody>
      </p:sp>
    </p:spTree>
    <p:extLst>
      <p:ext uri="{BB962C8B-B14F-4D97-AF65-F5344CB8AC3E}">
        <p14:creationId xmlns:p14="http://schemas.microsoft.com/office/powerpoint/2010/main" val="1477366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9436" y="530007"/>
            <a:ext cx="10515600" cy="1325563"/>
          </a:xfrm>
        </p:spPr>
        <p:txBody>
          <a:bodyPr/>
          <a:lstStyle/>
          <a:p>
            <a:r>
              <a:rPr lang="en-US" b="1" dirty="0"/>
              <a:t>What is Peer to Peer(P2P)?</a:t>
            </a:r>
            <a:br>
              <a:rPr lang="en-US" b="1" dirty="0"/>
            </a:br>
            <a:endParaRPr lang="en-US" sz="2800" b="1" dirty="0"/>
          </a:p>
        </p:txBody>
      </p:sp>
      <p:sp>
        <p:nvSpPr>
          <p:cNvPr id="3" name="Content Placeholder 2"/>
          <p:cNvSpPr>
            <a:spLocks noGrp="1"/>
          </p:cNvSpPr>
          <p:nvPr>
            <p:ph idx="1"/>
          </p:nvPr>
        </p:nvSpPr>
        <p:spPr>
          <a:xfrm>
            <a:off x="748145" y="1855570"/>
            <a:ext cx="10515600" cy="4351338"/>
          </a:xfrm>
        </p:spPr>
        <p:txBody>
          <a:bodyPr>
            <a:normAutofit fontScale="92500" lnSpcReduction="10000"/>
          </a:bodyPr>
          <a:lstStyle/>
          <a:p>
            <a:pPr fontAlgn="base"/>
            <a:r>
              <a:rPr lang="en-US" dirty="0"/>
              <a:t>Peer to peer networks is defined as the group of devices that are connected together to create a network that is often known as peer to peer network(P2P) network.</a:t>
            </a:r>
          </a:p>
          <a:p>
            <a:pPr fontAlgn="base"/>
            <a:r>
              <a:rPr lang="en-US" dirty="0"/>
              <a:t>The network, once formed, can be used to share files and store them as well. In any of the peer-to-peer networks, all the nodes generally have equal power and can use the same tasks.</a:t>
            </a:r>
          </a:p>
          <a:p>
            <a:pPr fontAlgn="base"/>
            <a:r>
              <a:rPr lang="en-US" dirty="0"/>
              <a:t>In a P2P network, the users are themselves responsible for maintaining the distributed network. As it is a peer to peer network, there is no need for a central authority or administrator. This means that each </a:t>
            </a:r>
            <a:r>
              <a:rPr lang="en-US" dirty="0">
                <a:hlinkClick r:id="rId2"/>
              </a:rPr>
              <a:t>node</a:t>
            </a:r>
            <a:r>
              <a:rPr lang="en-US" dirty="0"/>
              <a:t> needs to act as both client and server to other nodes on the server. Each of the nodes has a copy of the file. By doing so, each node acts as a server and needs to either download files from other nodes or upload them to other nodes.</a:t>
            </a:r>
          </a:p>
          <a:p>
            <a:endParaRPr lang="en-IN" sz="2400"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233778" y="185404"/>
            <a:ext cx="2592550" cy="1033227"/>
          </a:xfrm>
          <a:prstGeom prst="rect">
            <a:avLst/>
          </a:prstGeom>
        </p:spPr>
      </p:pic>
    </p:spTree>
    <p:extLst>
      <p:ext uri="{BB962C8B-B14F-4D97-AF65-F5344CB8AC3E}">
        <p14:creationId xmlns:p14="http://schemas.microsoft.com/office/powerpoint/2010/main" val="190654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Simpler Language</a:t>
            </a:r>
            <a:endParaRPr lang="en-IN" b="1" dirty="0"/>
          </a:p>
        </p:txBody>
      </p:sp>
      <p:sp>
        <p:nvSpPr>
          <p:cNvPr id="3" name="Content Placeholder 2"/>
          <p:cNvSpPr>
            <a:spLocks noGrp="1"/>
          </p:cNvSpPr>
          <p:nvPr>
            <p:ph idx="1"/>
          </p:nvPr>
        </p:nvSpPr>
        <p:spPr/>
        <p:txBody>
          <a:bodyPr/>
          <a:lstStyle/>
          <a:p>
            <a:pPr fontAlgn="base"/>
            <a:r>
              <a:rPr lang="en-US" dirty="0"/>
              <a:t>So, to make it simpler, we can think of a node to have two distinct functions. The first function is to act as a client when downloading files from other nodes on the network.</a:t>
            </a:r>
          </a:p>
          <a:p>
            <a:pPr fontAlgn="base"/>
            <a:r>
              <a:rPr lang="en-US" dirty="0"/>
              <a:t>Again, the node can act as a server when it is required to serve files to other nodes. This sharing and receiving aspect can be done by a node simultaneously, which makes the P2P network so efficient and fast. The network tends to become more efficient as the network grows.</a:t>
            </a:r>
          </a:p>
          <a:p>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233778" y="185405"/>
            <a:ext cx="2689532" cy="1071878"/>
          </a:xfrm>
          <a:prstGeom prst="rect">
            <a:avLst/>
          </a:prstGeom>
        </p:spPr>
      </p:pic>
    </p:spTree>
    <p:extLst>
      <p:ext uri="{BB962C8B-B14F-4D97-AF65-F5344CB8AC3E}">
        <p14:creationId xmlns:p14="http://schemas.microsoft.com/office/powerpoint/2010/main" val="208938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Types of the peer to peer network</a:t>
            </a:r>
            <a:br>
              <a:rPr lang="en-US" b="1" dirty="0"/>
            </a:br>
            <a:endParaRPr lang="en-IN" dirty="0"/>
          </a:p>
        </p:txBody>
      </p:sp>
      <p:sp>
        <p:nvSpPr>
          <p:cNvPr id="3" name="Content Placeholder 2"/>
          <p:cNvSpPr>
            <a:spLocks noGrp="1"/>
          </p:cNvSpPr>
          <p:nvPr>
            <p:ph idx="1"/>
          </p:nvPr>
        </p:nvSpPr>
        <p:spPr/>
        <p:txBody>
          <a:bodyPr/>
          <a:lstStyle/>
          <a:p>
            <a:pPr fontAlgn="base"/>
            <a:r>
              <a:rPr lang="en-US" dirty="0"/>
              <a:t>There are three different types of P2P networks. Let’s go through them below.</a:t>
            </a:r>
          </a:p>
          <a:p>
            <a:pPr fontAlgn="base"/>
            <a:r>
              <a:rPr lang="en-US" dirty="0"/>
              <a:t>Unstructured P2P networks</a:t>
            </a:r>
          </a:p>
          <a:p>
            <a:pPr fontAlgn="base"/>
            <a:r>
              <a:rPr lang="en-US" dirty="0"/>
              <a:t>Structured P2P networks</a:t>
            </a:r>
          </a:p>
          <a:p>
            <a:pPr fontAlgn="base"/>
            <a:r>
              <a:rPr lang="en-US" dirty="0"/>
              <a:t>Hybrid P2P networks</a:t>
            </a:r>
          </a:p>
          <a:p>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233777" y="185405"/>
            <a:ext cx="1724889" cy="687432"/>
          </a:xfrm>
          <a:prstGeom prst="rect">
            <a:avLst/>
          </a:prstGeom>
        </p:spPr>
      </p:pic>
    </p:spTree>
    <p:extLst>
      <p:ext uri="{BB962C8B-B14F-4D97-AF65-F5344CB8AC3E}">
        <p14:creationId xmlns:p14="http://schemas.microsoft.com/office/powerpoint/2010/main" val="307400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Unstructured P2P networks</a:t>
            </a:r>
            <a:br>
              <a:rPr lang="en-US" b="1" dirty="0"/>
            </a:br>
            <a:endParaRPr lang="en-IN" dirty="0"/>
          </a:p>
        </p:txBody>
      </p:sp>
      <p:sp>
        <p:nvSpPr>
          <p:cNvPr id="3" name="Content Placeholder 2"/>
          <p:cNvSpPr>
            <a:spLocks noGrp="1"/>
          </p:cNvSpPr>
          <p:nvPr>
            <p:ph idx="1"/>
          </p:nvPr>
        </p:nvSpPr>
        <p:spPr/>
        <p:txBody>
          <a:bodyPr>
            <a:normAutofit lnSpcReduction="10000"/>
          </a:bodyPr>
          <a:lstStyle/>
          <a:p>
            <a:pPr fontAlgn="base"/>
            <a:r>
              <a:rPr lang="en-US" dirty="0"/>
              <a:t>In the unstructured P2P networks, the nodes are not organized in any specific way. This means that the communication between the nodes is random in nature. That’s why the unstructured P2P systems are best suited for activities that require a lot of activity. For instance, a social platform powered by P2P can utilize it as people can choose to leave or join the network frequently.</a:t>
            </a:r>
          </a:p>
          <a:p>
            <a:pPr fontAlgn="base"/>
            <a:r>
              <a:rPr lang="en-US" dirty="0"/>
              <a:t>However, there is a drawback to the unstructured P2P networks as it requires a lot of CPU and memory power to run properly. The hardware should be able to power the highest number of transactions in the network, which means all the nodes interact with each other at any given time. </a:t>
            </a:r>
          </a:p>
          <a:p>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09087" y="116132"/>
            <a:ext cx="3080665" cy="1227759"/>
          </a:xfrm>
          <a:prstGeom prst="rect">
            <a:avLst/>
          </a:prstGeom>
        </p:spPr>
      </p:pic>
    </p:spTree>
    <p:extLst>
      <p:ext uri="{BB962C8B-B14F-4D97-AF65-F5344CB8AC3E}">
        <p14:creationId xmlns:p14="http://schemas.microsoft.com/office/powerpoint/2010/main" val="1079016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Structured P2P networks</a:t>
            </a:r>
            <a:br>
              <a:rPr lang="en-IN" b="1" dirty="0"/>
            </a:br>
            <a:endParaRPr lang="en-IN" dirty="0"/>
          </a:p>
        </p:txBody>
      </p:sp>
      <p:sp>
        <p:nvSpPr>
          <p:cNvPr id="3" name="Content Placeholder 2"/>
          <p:cNvSpPr>
            <a:spLocks noGrp="1"/>
          </p:cNvSpPr>
          <p:nvPr>
            <p:ph idx="1"/>
          </p:nvPr>
        </p:nvSpPr>
        <p:spPr/>
        <p:txBody>
          <a:bodyPr>
            <a:normAutofit lnSpcReduction="10000"/>
          </a:bodyPr>
          <a:lstStyle/>
          <a:p>
            <a:pPr fontAlgn="base"/>
            <a:r>
              <a:rPr lang="en-US" dirty="0"/>
              <a:t>Structured P2P networks are completely opposite of unstructured P2P networks. Here, the nodes do have a way to interact with each other. This is possible because of organized architecture that is used to search for files and to use them efficiently, rather than searching randomly. To make these types of structured P2P networks work, hash functions are used for database lookups.</a:t>
            </a:r>
          </a:p>
          <a:p>
            <a:pPr fontAlgn="base"/>
            <a:r>
              <a:rPr lang="en-US" dirty="0"/>
              <a:t>There is no doubt that structured P2P networks are more efficient. However, they also have some sort of centralization as they are using organized architecture. It also means that they require higher maintenance and setup costs. Lastly, it is robust when compared to the unstructured P2P network.</a:t>
            </a:r>
          </a:p>
          <a:p>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233778" y="185404"/>
            <a:ext cx="2802558" cy="1116923"/>
          </a:xfrm>
          <a:prstGeom prst="rect">
            <a:avLst/>
          </a:prstGeom>
        </p:spPr>
      </p:pic>
    </p:spTree>
    <p:extLst>
      <p:ext uri="{BB962C8B-B14F-4D97-AF65-F5344CB8AC3E}">
        <p14:creationId xmlns:p14="http://schemas.microsoft.com/office/powerpoint/2010/main" val="305044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Characteristics</a:t>
            </a:r>
            <a:endParaRPr lang="en-IN" b="1" dirty="0"/>
          </a:p>
        </p:txBody>
      </p:sp>
      <p:sp>
        <p:nvSpPr>
          <p:cNvPr id="3" name="Content Placeholder 2"/>
          <p:cNvSpPr>
            <a:spLocks noGrp="1"/>
          </p:cNvSpPr>
          <p:nvPr>
            <p:ph idx="1"/>
          </p:nvPr>
        </p:nvSpPr>
        <p:spPr/>
        <p:txBody>
          <a:bodyPr/>
          <a:lstStyle/>
          <a:p>
            <a:r>
              <a:rPr lang="en-IN" dirty="0"/>
              <a:t>Predetermined Structure: Peers are organized according to a specific algorithm or protocol.</a:t>
            </a:r>
          </a:p>
          <a:p>
            <a:r>
              <a:rPr lang="en-IN" dirty="0"/>
              <a:t>Efficient Data Lookup: The structure enables efficient data search and retrieval.</a:t>
            </a:r>
          </a:p>
          <a:p>
            <a:r>
              <a:rPr lang="en-IN" dirty="0"/>
              <a:t>Examples: Distributed Hash Table (DHT) networks like </a:t>
            </a:r>
            <a:r>
              <a:rPr lang="en-IN" dirty="0" err="1"/>
              <a:t>BitTorrent</a:t>
            </a:r>
            <a:r>
              <a:rPr lang="en-IN" dirty="0"/>
              <a:t> Mainline DHT, Chord, </a:t>
            </a:r>
            <a:r>
              <a:rPr lang="en-IN" dirty="0" err="1"/>
              <a:t>Kademlia</a:t>
            </a:r>
            <a:r>
              <a:rPr lang="en-IN" dirty="0"/>
              <a:t>.</a:t>
            </a:r>
          </a:p>
          <a:p>
            <a:endParaRPr lang="en-IN" dirty="0"/>
          </a:p>
        </p:txBody>
      </p:sp>
    </p:spTree>
    <p:extLst>
      <p:ext uri="{BB962C8B-B14F-4D97-AF65-F5344CB8AC3E}">
        <p14:creationId xmlns:p14="http://schemas.microsoft.com/office/powerpoint/2010/main" val="1271109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4000" dirty="0"/>
              <a:t>Structured</a:t>
            </a:r>
          </a:p>
          <a:p>
            <a:endParaRPr lang="en-US" dirty="0"/>
          </a:p>
          <a:p>
            <a:r>
              <a:rPr lang="en-US" dirty="0"/>
              <a:t>Think of a structured P2P network like a well-organized library. Each book has a specific spot on the shelf, and you can quickly find a book by looking up its title or author. Similarly, in this type of network, each device knows exactly where to find specific data because there's a set system in place. It's like having a map that guides you to the exact location of what you're looking for.</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233777" y="185404"/>
            <a:ext cx="3576223" cy="1425257"/>
          </a:xfrm>
          <a:prstGeom prst="rect">
            <a:avLst/>
          </a:prstGeom>
        </p:spPr>
      </p:pic>
    </p:spTree>
    <p:extLst>
      <p:ext uri="{BB962C8B-B14F-4D97-AF65-F5344CB8AC3E}">
        <p14:creationId xmlns:p14="http://schemas.microsoft.com/office/powerpoint/2010/main" val="1497100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Unstructured</a:t>
            </a:r>
            <a:endParaRPr lang="en-IN" b="1" dirty="0"/>
          </a:p>
        </p:txBody>
      </p:sp>
      <p:sp>
        <p:nvSpPr>
          <p:cNvPr id="5" name="Rectangle 2"/>
          <p:cNvSpPr>
            <a:spLocks noGrp="1" noChangeArrowheads="1"/>
          </p:cNvSpPr>
          <p:nvPr>
            <p:ph idx="1"/>
          </p:nvPr>
        </p:nvSpPr>
        <p:spPr bwMode="auto">
          <a:xfrm>
            <a:off x="765464" y="2313809"/>
            <a:ext cx="1066107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n-lt"/>
              </a:rPr>
              <a:t>Now, picture an unstructured P2P network like a big gathering of friends. People can talk to each other, but there's no specific order or plan. If you're looking for someone or something, you might need to ask around randomly or even shout out to the group. It's not as organized as the library example, and finding things can take a bit more time and effort.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n-lt"/>
              </a:rPr>
              <a:t>In short, structured networks are like organized libraries where everything has a specific place, and unstructured networks are more like casual gatherings where you have to look around to find what you need.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000000"/>
                </a:solidFill>
                <a:effectLst/>
                <a:latin typeface="Söhne"/>
              </a:rPr>
            </a:b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568839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3828</TotalTime>
  <Words>917</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Calibri Light</vt:lpstr>
      <vt:lpstr>Casper</vt:lpstr>
      <vt:lpstr>Raleway ExtraBold</vt:lpstr>
      <vt:lpstr>Söhne</vt:lpstr>
      <vt:lpstr>Times New Roman</vt:lpstr>
      <vt:lpstr>Office Theme</vt:lpstr>
      <vt:lpstr>PowerPoint Presentation</vt:lpstr>
      <vt:lpstr>What is Peer to Peer(P2P)? </vt:lpstr>
      <vt:lpstr>Simpler Language</vt:lpstr>
      <vt:lpstr>Types of the peer to peer network </vt:lpstr>
      <vt:lpstr>Unstructured P2P networks </vt:lpstr>
      <vt:lpstr>Structured P2P networks </vt:lpstr>
      <vt:lpstr>Characteristics</vt:lpstr>
      <vt:lpstr>PowerPoint Presentation</vt:lpstr>
      <vt:lpstr>Unstructured</vt:lpstr>
      <vt:lpstr>Key Characteristics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Vivek Kumar</cp:lastModifiedBy>
  <cp:revision>89</cp:revision>
  <dcterms:created xsi:type="dcterms:W3CDTF">2022-01-03T03:50:50Z</dcterms:created>
  <dcterms:modified xsi:type="dcterms:W3CDTF">2023-08-17T06:45:34Z</dcterms:modified>
</cp:coreProperties>
</file>