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45E1-9D4F-03BF-107B-9AF650A19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A5317-2338-9D7C-9BD7-29628364F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0BC6D-0C07-C8D3-0EA7-5E2B63BC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DC9D-473D-46CE-B9E7-ED9B4772B21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7155-4C3C-B69A-8D40-E936769A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8F693-952B-614B-01E3-94592DD2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4AF8-15BE-47FF-80D6-6D12A6DA3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6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245C-EADD-8C2C-B3CB-55144209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00CA6-EFDF-198E-09D4-08D80AFB0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73A8-CC0C-62CD-A09F-EB6F30E8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DC9D-473D-46CE-B9E7-ED9B4772B21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1B238-2ED8-0B3E-BF8E-575A38CB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2CFF-9B03-13AE-D915-DC7BE78C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4AF8-15BE-47FF-80D6-6D12A6DA3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15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4A118-A7F0-51EE-AFFD-EA0240B19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FB0AF-7F6D-3676-259E-FE840C467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0C30A-83C8-3553-43EE-172DB291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DC9D-473D-46CE-B9E7-ED9B4772B21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00A8B-FF17-78F7-CB46-D67B6ED6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A066E-1AAD-C92D-A6AD-6912A59C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4AF8-15BE-47FF-80D6-6D12A6DA3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87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47C2-A93A-AF9C-6DAF-CB832E61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5F625-463B-107C-6C8B-744E95CC1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6E2FD-0986-051C-B8D9-D9A9F0DF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DC9D-473D-46CE-B9E7-ED9B4772B21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F6DA2-767E-A544-87CB-AEAE6319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4BC36-CABF-F1A6-84A1-DD89AC22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4AF8-15BE-47FF-80D6-6D12A6DA3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10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124A-F216-57BB-E44E-E6CFC9D5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9B6B5-117C-6EEC-29FF-955D4747A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181F4-5D95-5FDC-D0D2-80DAC6CC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DC9D-473D-46CE-B9E7-ED9B4772B21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5E86E-5447-5A01-160F-FDA12FB2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4DD9-6BB6-E368-6326-D48B0D33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4AF8-15BE-47FF-80D6-6D12A6DA3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52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03B1-3842-DECC-0369-0FDEC9D9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AD38D-41F1-639D-8821-B5228BAE5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7EE63-A0B1-6C6B-3F83-06F421230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8082B-0519-32C1-148D-A51AEF51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DC9D-473D-46CE-B9E7-ED9B4772B21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A919B-267F-12A0-3790-076943E1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CEA3B-09A9-C3E2-7258-5BF0A32E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4AF8-15BE-47FF-80D6-6D12A6DA3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31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8D94-17EE-0806-8976-B22E7D6E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28545-9395-FEC1-C4FE-2D43B6028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3DFC3-FE79-4D90-CF56-F6E47F7E0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A2EF0-C8AD-58D6-A9D0-092CC5F21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F57EE-20E8-1315-E8C9-575268291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9F072-DAE2-A04F-0FA2-A0EF2E2B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DC9D-473D-46CE-B9E7-ED9B4772B21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50A7A-FD04-5F5C-9637-588827FF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5AB97-1E22-27CB-16CA-D4657D0B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4AF8-15BE-47FF-80D6-6D12A6DA3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72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F355-0B1A-2F51-B235-7B6DDB10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09E64-6662-19E8-7D67-C3DFFACC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DC9D-473D-46CE-B9E7-ED9B4772B21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E21FA-BF3A-C2AA-6305-AEE615C7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880C3-EF8F-AB06-611C-4F86BD12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4AF8-15BE-47FF-80D6-6D12A6DA3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75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DB3FE-E965-4BBD-DB15-389CB974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DC9D-473D-46CE-B9E7-ED9B4772B21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D06D0-FA62-A9FD-A9C7-F4403691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17061-ABEF-78BC-4EF3-56F41318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4AF8-15BE-47FF-80D6-6D12A6DA3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67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90AD-5F1C-DB96-14AA-B28C0730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8F7EA-91D4-A76B-429E-1FED2D892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A742-967E-CBF8-6A9E-9CF5DF9FD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77134-7BDE-2B03-760E-A5325276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DC9D-473D-46CE-B9E7-ED9B4772B21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C0D5F-88DF-ADF6-2EEB-C20B92F1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264C8-1BA2-88F7-9B23-F43F7319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4AF8-15BE-47FF-80D6-6D12A6DA3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0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0D13-8896-F54A-BF99-663E13BE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66ABC-33BE-FA48-0CD3-4DF68FC45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BF853-4267-600C-351B-ADC97EC94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14625-EF7C-C5D6-D2D7-8B4F6E4D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DC9D-473D-46CE-B9E7-ED9B4772B21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5BE8-277E-9A5E-468D-505209D2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AABD5-9D3B-82B5-1185-D7C61B7C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4AF8-15BE-47FF-80D6-6D12A6DA3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2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ADB8C-91B5-13AC-0C71-7953DF6F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9CEED-41D6-407F-EFA1-8A6B3A15B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79048-4A1B-5425-AE18-E81EB0EE0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DC9D-473D-46CE-B9E7-ED9B4772B21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1D739-F7F5-C370-BB75-44EA3EC87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53DE0-B39F-42E9-F448-DB5801B5E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94AF8-15BE-47FF-80D6-6D12A6DA3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88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0F72-C503-5D64-CF6C-E50D885DB6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PPT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67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PPT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rajdeep  kaur</dc:creator>
  <cp:lastModifiedBy>rajdeep  kaur</cp:lastModifiedBy>
  <cp:revision>2</cp:revision>
  <dcterms:created xsi:type="dcterms:W3CDTF">2022-07-12T06:48:23Z</dcterms:created>
  <dcterms:modified xsi:type="dcterms:W3CDTF">2022-07-14T05:56:23Z</dcterms:modified>
</cp:coreProperties>
</file>