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95D356-B740-4B6E-83DA-02C16822F45D}" type="datetimeFigureOut">
              <a:rPr lang="en-US" smtClean="0"/>
              <a:t>1/13/2024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1/13/2024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95D356-B740-4B6E-83DA-02C16822F45D}"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95D356-B740-4B6E-83DA-02C16822F45D}"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1/13/2024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1/13/2024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Averages or Measures of Central Tendency or Measures of Location:</a:t>
            </a:r>
            <a:endParaRPr lang="en-US"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066800"/>
            <a:ext cx="7315200" cy="4800600"/>
          </a:xfrm>
        </p:spPr>
        <p:txBody>
          <a:bodyPr>
            <a:normAutofit fontScale="92500"/>
          </a:bodyPr>
          <a:lstStyle/>
          <a:p>
            <a:endParaRPr lang="en-US" dirty="0"/>
          </a:p>
          <a:p>
            <a:r>
              <a:rPr lang="en-US" dirty="0"/>
              <a:t>According to Professor </a:t>
            </a:r>
            <a:r>
              <a:rPr lang="en-US" dirty="0" err="1"/>
              <a:t>Bowley</a:t>
            </a:r>
            <a:r>
              <a:rPr lang="en-US" dirty="0"/>
              <a:t> averages are "statistical constants which enable us to comprehend in a· single effort the significance of the whole." They give us an idea about the concentration of the values in the central part of the distribution. Plainly speaking, an average of a statistical series is the value of the variable Which is representative of the entire distribution. The following are the measures of central tendency that are in common use:</a:t>
            </a:r>
          </a:p>
          <a:p>
            <a:r>
              <a:rPr lang="en-US" dirty="0"/>
              <a:t>(i) Arithmetic Mean or simply Mean, </a:t>
            </a:r>
          </a:p>
          <a:p>
            <a:r>
              <a:rPr lang="en-US" dirty="0"/>
              <a:t>(ii) Median,</a:t>
            </a:r>
          </a:p>
          <a:p>
            <a:r>
              <a:rPr lang="en-US" dirty="0"/>
              <a:t>(iii) Mode.</a:t>
            </a:r>
          </a:p>
          <a:p>
            <a:endParaRPr lang="en-US" dirty="0"/>
          </a:p>
          <a:p>
            <a:endParaRPr lang="en-US" dirty="0"/>
          </a:p>
        </p:txBody>
      </p:sp>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tretch>
            <a:fillRect/>
          </a:stretch>
        </p:blipFill>
        <p:spPr>
          <a:xfrm>
            <a:off x="838200" y="914400"/>
            <a:ext cx="7315200" cy="5029200"/>
          </a:xfrm>
          <a:prstGeom prst="rect">
            <a:avLst/>
          </a:prstGeom>
        </p:spPr>
      </p:pic>
    </p:spTree>
    <p:extLst>
      <p:ext uri="{BB962C8B-B14F-4D97-AF65-F5344CB8AC3E}">
        <p14:creationId xmlns:p14="http://schemas.microsoft.com/office/powerpoint/2010/main" val="211868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b="1" dirty="0"/>
              <a:t>Key Characteristics:</a:t>
            </a:r>
            <a:endParaRPr lang="en-US" dirty="0"/>
          </a:p>
          <a:p>
            <a:pPr lvl="0"/>
            <a:r>
              <a:rPr lang="en-US" dirty="0"/>
              <a:t>The mean represents the "typical" value in a dataset.</a:t>
            </a:r>
          </a:p>
          <a:p>
            <a:pPr lvl="0"/>
            <a:r>
              <a:rPr lang="en-US" dirty="0"/>
              <a:t>It is sensitive to extreme values (outliers), which can heavily influence the result.</a:t>
            </a:r>
          </a:p>
          <a:p>
            <a:pPr lvl="0"/>
            <a:r>
              <a:rPr lang="en-US" dirty="0"/>
              <a:t>The mean is commonly used in various fields, including statistics, economics, and science.</a:t>
            </a:r>
          </a:p>
          <a:p>
            <a:pPr marL="0" indent="0">
              <a:buNone/>
            </a:pPr>
            <a:endParaRPr lang="en-US" dirty="0"/>
          </a:p>
        </p:txBody>
      </p:sp>
    </p:spTree>
    <p:extLst>
      <p:ext uri="{BB962C8B-B14F-4D97-AF65-F5344CB8AC3E}">
        <p14:creationId xmlns:p14="http://schemas.microsoft.com/office/powerpoint/2010/main" val="98720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p:cNvPicPr>
          <p:nvPr>
            <p:ph sz="quarter" idx="1"/>
          </p:nvPr>
        </p:nvPicPr>
        <p:blipFill>
          <a:blip r:embed="rId2"/>
          <a:stretch>
            <a:fillRect/>
          </a:stretch>
        </p:blipFill>
        <p:spPr>
          <a:xfrm>
            <a:off x="1219200" y="1066801"/>
            <a:ext cx="6019799" cy="3886200"/>
          </a:xfrm>
          <a:prstGeom prst="rect">
            <a:avLst/>
          </a:prstGeom>
        </p:spPr>
      </p:pic>
    </p:spTree>
    <p:extLst>
      <p:ext uri="{BB962C8B-B14F-4D97-AF65-F5344CB8AC3E}">
        <p14:creationId xmlns:p14="http://schemas.microsoft.com/office/powerpoint/2010/main" val="271279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tretch>
            <a:fillRect/>
          </a:stretch>
        </p:blipFill>
        <p:spPr>
          <a:xfrm>
            <a:off x="1295400" y="1066800"/>
            <a:ext cx="6476999" cy="4419600"/>
          </a:xfrm>
          <a:prstGeom prst="rect">
            <a:avLst/>
          </a:prstGeom>
        </p:spPr>
      </p:pic>
    </p:spTree>
    <p:extLst>
      <p:ext uri="{BB962C8B-B14F-4D97-AF65-F5344CB8AC3E}">
        <p14:creationId xmlns:p14="http://schemas.microsoft.com/office/powerpoint/2010/main" val="323447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pic>
        <p:nvPicPr>
          <p:cNvPr id="5" name="Picture 4"/>
          <p:cNvPicPr/>
          <p:nvPr/>
        </p:nvPicPr>
        <p:blipFill>
          <a:blip r:embed="rId2"/>
          <a:stretch>
            <a:fillRect/>
          </a:stretch>
        </p:blipFill>
        <p:spPr>
          <a:xfrm>
            <a:off x="914400" y="1219200"/>
            <a:ext cx="7772400" cy="5029200"/>
          </a:xfrm>
          <a:prstGeom prst="rect">
            <a:avLst/>
          </a:prstGeom>
        </p:spPr>
      </p:pic>
    </p:spTree>
    <p:extLst>
      <p:ext uri="{BB962C8B-B14F-4D97-AF65-F5344CB8AC3E}">
        <p14:creationId xmlns:p14="http://schemas.microsoft.com/office/powerpoint/2010/main" val="19303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b="1" i="1" dirty="0"/>
              <a:t>https://www.youtube.com/watch?v=1MiT06JFNo4&amp;pp=ygUvbWVhc3VyZSBvZiBjZW50cmFsIHRlbmRlbmN5IGFuZCBkaXNwZXJzaW9uIGlpdCA%3D</a:t>
            </a:r>
            <a:r>
              <a:rPr lang="en-US" i="1" dirty="0"/>
              <a:t/>
            </a:r>
            <a:br>
              <a:rPr lang="en-US" i="1" dirty="0"/>
            </a:br>
            <a:endParaRPr lang="en-US" dirty="0"/>
          </a:p>
        </p:txBody>
      </p:sp>
    </p:spTree>
    <p:extLst>
      <p:ext uri="{BB962C8B-B14F-4D97-AF65-F5344CB8AC3E}">
        <p14:creationId xmlns:p14="http://schemas.microsoft.com/office/powerpoint/2010/main" val="194044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214</TotalTime>
  <Words>100</Words>
  <Application>Microsoft Office PowerPoint</Application>
  <PresentationFormat>On-screen Show (4:3)</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PowerPoint Presentation</vt:lpstr>
      <vt:lpstr>Averages or Measures of Central Tendency or Measures of 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6</cp:revision>
  <dcterms:created xsi:type="dcterms:W3CDTF">2024-01-10T15:40:57Z</dcterms:created>
  <dcterms:modified xsi:type="dcterms:W3CDTF">2024-01-13T04:23:54Z</dcterms:modified>
</cp:coreProperties>
</file>