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D06AE46-9549-46A0-8C41-19E2A6019D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E46-9549-46A0-8C41-19E2A6019D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D06AE46-9549-46A0-8C41-19E2A6019D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D06AE46-9549-46A0-8C41-19E2A6019D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D06AE46-9549-46A0-8C41-19E2A6019D4E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B3E071F-0A08-4FB8-9A1D-5BF96DD345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133600"/>
            <a:ext cx="7315201" cy="3276601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</a:t>
            </a:r>
            <a:r>
              <a:rPr lang="en-US" sz="2800" b="1" dirty="0" smtClean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3756404" cy="112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71" y="5410201"/>
            <a:ext cx="2636830" cy="87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10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>Median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7000"/>
            <a:ext cx="6858000" cy="3124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 The median is a measure of central tendency that represents the middle value of a dataset when it is ordered from least to greatest. It is not affected by extreme values, making it a robust measure for skewed distributions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7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Calculation:</a:t>
            </a:r>
            <a:r>
              <a:rPr lang="en-US" dirty="0"/>
              <a:t> To find the median: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461760" cy="3748143"/>
          </a:xfrm>
        </p:spPr>
        <p:txBody>
          <a:bodyPr>
            <a:normAutofit/>
          </a:bodyPr>
          <a:lstStyle/>
          <a:p>
            <a:r>
              <a:rPr lang="en-US" b="1" dirty="0" smtClean="0"/>
              <a:t>For </a:t>
            </a:r>
            <a:r>
              <a:rPr lang="en-US" b="1" dirty="0"/>
              <a:t>Odd Number of Observations:</a:t>
            </a:r>
            <a:endParaRPr lang="en-US" dirty="0"/>
          </a:p>
          <a:p>
            <a:pPr lvl="1"/>
            <a:r>
              <a:rPr lang="en-US" dirty="0"/>
              <a:t>Arrange the data in ascending order.</a:t>
            </a:r>
          </a:p>
          <a:p>
            <a:pPr lvl="1"/>
            <a:r>
              <a:rPr lang="en-US" dirty="0"/>
              <a:t>The median is the middle value</a:t>
            </a:r>
            <a:r>
              <a:rPr lang="en-US" dirty="0" smtClean="0"/>
              <a:t>.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i="1" dirty="0"/>
              <a:t>Example:</a:t>
            </a:r>
            <a:r>
              <a:rPr lang="en-US" dirty="0"/>
              <a:t> Consider the dataset: 3, 1, 7, 5, 9 Arranged in ascending order: 1, 3, 5, 7, 9 Median = </a:t>
            </a:r>
            <a:r>
              <a:rPr lang="en-US" dirty="0" smtClean="0"/>
              <a:t>5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8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52600"/>
            <a:ext cx="6196405" cy="3970469"/>
          </a:xfrm>
        </p:spPr>
        <p:txBody>
          <a:bodyPr/>
          <a:lstStyle/>
          <a:p>
            <a:r>
              <a:rPr lang="en-US" b="1" dirty="0"/>
              <a:t>For Even Number of Observations:</a:t>
            </a:r>
            <a:endParaRPr lang="en-US" dirty="0"/>
          </a:p>
          <a:p>
            <a:pPr lvl="1"/>
            <a:r>
              <a:rPr lang="en-US" dirty="0"/>
              <a:t>Arrange the data in ascending order.</a:t>
            </a:r>
          </a:p>
          <a:p>
            <a:pPr lvl="1"/>
            <a:r>
              <a:rPr lang="en-US" dirty="0"/>
              <a:t>The median is the average of the two middle values</a:t>
            </a:r>
            <a:r>
              <a:rPr lang="en-US" dirty="0" smtClean="0"/>
              <a:t>.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i="1" dirty="0"/>
              <a:t>Example:</a:t>
            </a:r>
            <a:r>
              <a:rPr lang="en-US" dirty="0"/>
              <a:t> Dataset: 2, 8, 4, 6 Arranged in ascending order: 2, 4, 6, 8 Median = (4 + 6) / 2 =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0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Properties: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median is unaffected by extreme values (outliers).</a:t>
            </a:r>
          </a:p>
          <a:p>
            <a:r>
              <a:rPr lang="en-US" dirty="0"/>
              <a:t>It is a suitable measure for skewed distributions.</a:t>
            </a:r>
          </a:p>
          <a:p>
            <a:r>
              <a:rPr lang="en-US" dirty="0"/>
              <a:t>In a perfectly symmetrical distribution, the mean and median are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096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53000"/>
            <a:ext cx="609599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68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199"/>
            <a:ext cx="6781799" cy="423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12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2999"/>
            <a:ext cx="6794641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99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https://www.youtube.com/watch?v=kVopC1a2-ok&amp;pp=ygUvbWVhc3VyZSBvZiBjZW50cmFsIHRlbmRlbmN5IGFuZCBkaXNwZXJzaW9uIGlpdCA%3D</a:t>
            </a:r>
          </a:p>
        </p:txBody>
      </p:sp>
    </p:spTree>
    <p:extLst>
      <p:ext uri="{BB962C8B-B14F-4D97-AF65-F5344CB8AC3E}">
        <p14:creationId xmlns:p14="http://schemas.microsoft.com/office/powerpoint/2010/main" val="1837617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22</TotalTime>
  <Words>117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Pushpin</vt:lpstr>
      <vt:lpstr>PowerPoint Presentation</vt:lpstr>
      <vt:lpstr> Median</vt:lpstr>
      <vt:lpstr>Calculation: To find the median: </vt:lpstr>
      <vt:lpstr>PowerPoint Presentation</vt:lpstr>
      <vt:lpstr>Properties: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2024-01-10T15:48:42Z</dcterms:created>
  <dcterms:modified xsi:type="dcterms:W3CDTF">2024-01-13T04:26:15Z</dcterms:modified>
</cp:coreProperties>
</file>