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725669"/>
            <a:ext cx="7162800" cy="3608331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277869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562600"/>
            <a:ext cx="2677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3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6934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0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85421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7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467600" cy="59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18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https://www.youtube.com/watch?v=E6jNADpaY2Q&amp;pp=ygUvbWVhc3VyZSBvZiBjZW50cmFsIHRlbmRlbmN5IGFuZCBkaXNwZXJzaW9uIGlpdCA%3D</a:t>
            </a:r>
          </a:p>
        </p:txBody>
      </p:sp>
    </p:spTree>
    <p:extLst>
      <p:ext uri="{BB962C8B-B14F-4D97-AF65-F5344CB8AC3E}">
        <p14:creationId xmlns:p14="http://schemas.microsoft.com/office/powerpoint/2010/main" val="42162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057400"/>
            <a:ext cx="2819400" cy="1219200"/>
          </a:xfrm>
        </p:spPr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 The mode is a measure of central tendency that represents the most frequently occurring value in a dataset. Unlike the mean and median, the mode is not necessarily unique; a dataset may have one mode, more than one mode (multimodal), or no mode at 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Unimodal</a:t>
            </a:r>
            <a:r>
              <a:rPr lang="en-US" b="1" dirty="0"/>
              <a:t>:</a:t>
            </a:r>
            <a:r>
              <a:rPr lang="en-US" dirty="0"/>
              <a:t> A dataset with one mode.</a:t>
            </a:r>
          </a:p>
          <a:p>
            <a:r>
              <a:rPr lang="en-US" b="1" dirty="0"/>
              <a:t>Bimodal:</a:t>
            </a:r>
            <a:r>
              <a:rPr lang="en-US" dirty="0"/>
              <a:t> A dataset with two modes.</a:t>
            </a:r>
          </a:p>
          <a:p>
            <a:r>
              <a:rPr lang="en-US" b="1" dirty="0"/>
              <a:t>Multimodal:</a:t>
            </a:r>
            <a:r>
              <a:rPr lang="en-US" dirty="0"/>
              <a:t> A dataset with more than two modes.</a:t>
            </a:r>
          </a:p>
          <a:p>
            <a:r>
              <a:rPr lang="en-US" b="1" dirty="0"/>
              <a:t>No Mode:</a:t>
            </a:r>
            <a:r>
              <a:rPr lang="en-US" dirty="0"/>
              <a:t> A dataset with no clear mode (all values occur with the same frequency).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Mode: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mode is not affected by extreme values or outliers.</a:t>
            </a:r>
          </a:p>
          <a:p>
            <a:r>
              <a:rPr lang="en-US" dirty="0"/>
              <a:t>A dataset can have zero, one, or multiple modes.</a:t>
            </a:r>
          </a:p>
          <a:p>
            <a:r>
              <a:rPr lang="en-US" dirty="0"/>
              <a:t>In a perfectly symmetrical distribution, the mean, median, and mode are all equal.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306841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</a:t>
            </a:r>
            <a:r>
              <a:rPr lang="en-US" b="1" dirty="0"/>
              <a:t>Raw Data:</a:t>
            </a:r>
            <a:endParaRPr lang="en-US" dirty="0"/>
          </a:p>
          <a:p>
            <a:pPr lvl="1"/>
            <a:r>
              <a:rPr lang="en-US" dirty="0"/>
              <a:t>Identify the value(s) that appear most frequently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Dataset: 4, 2, 6, 4, 8, 4, 7 Mode = 4 (as it appears most frequently).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Calculation: To find the mode: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3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Identify </a:t>
            </a:r>
            <a:r>
              <a:rPr lang="en-US" dirty="0"/>
              <a:t>the modal class, which is the class interval with the highest frequency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Class Interval: 10 - 20, 20 - 30, 30 - 40 Frequencies: 5, 8, 12 Modal class = 30 - 40 (as it has the highest frequency).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Grouped Data: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Example 1: Mode for Raw Data</a:t>
            </a:r>
            <a:endParaRPr lang="en-US" dirty="0"/>
          </a:p>
          <a:p>
            <a:r>
              <a:rPr lang="en-US" dirty="0"/>
              <a:t>Consider the dataset: 3, 5, 2, 7, 3, 8, 3, 2, 6, 5</a:t>
            </a:r>
          </a:p>
          <a:p>
            <a:r>
              <a:rPr lang="en-US" dirty="0"/>
              <a:t>To find the mode:</a:t>
            </a:r>
          </a:p>
          <a:p>
            <a:r>
              <a:rPr lang="en-US" dirty="0"/>
              <a:t>Identify the value(s) that appear most frequently.</a:t>
            </a:r>
          </a:p>
          <a:p>
            <a:r>
              <a:rPr lang="en-US" dirty="0"/>
              <a:t>In this case, the number 3 occurs most frequently (three times).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534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81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Mode</vt:lpstr>
      <vt:lpstr>PowerPoint Presentation</vt:lpstr>
      <vt:lpstr>Types of Mode: </vt:lpstr>
      <vt:lpstr>Properties:</vt:lpstr>
      <vt:lpstr>Calculation: To find the mode: </vt:lpstr>
      <vt:lpstr>For Grouped Data: 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</dc:title>
  <dc:creator>Windows User</dc:creator>
  <cp:lastModifiedBy>Windows User</cp:lastModifiedBy>
  <cp:revision>2</cp:revision>
  <dcterms:created xsi:type="dcterms:W3CDTF">2024-01-10T16:10:59Z</dcterms:created>
  <dcterms:modified xsi:type="dcterms:W3CDTF">2024-01-13T04:27:34Z</dcterms:modified>
</cp:coreProperties>
</file>