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3A5F63-643D-4BBD-BC47-5158D5EF09F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382000" cy="4114799"/>
          </a:xfrm>
        </p:spPr>
        <p:txBody>
          <a:bodyPr>
            <a:norm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</a:t>
            </a:r>
            <a:r>
              <a:rPr lang="en-US" sz="28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760"/>
            <a:ext cx="3756404" cy="112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5791200"/>
            <a:ext cx="26772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00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485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3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https://www.youtube.com/watch?v=E6jNADpaY2Q&amp;pp=ygUvbWVhc3VyZSBvZiBjZW50cmFsIHRlbmRlbmN5IGFuZCBkaXNwZXJzaW9uIGlpdCA%3D</a:t>
            </a:r>
          </a:p>
        </p:txBody>
      </p:sp>
    </p:spTree>
    <p:extLst>
      <p:ext uri="{BB962C8B-B14F-4D97-AF65-F5344CB8AC3E}">
        <p14:creationId xmlns:p14="http://schemas.microsoft.com/office/powerpoint/2010/main" val="113005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Measures of Dispersion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5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Measures </a:t>
            </a:r>
            <a:r>
              <a:rPr lang="en-US" dirty="0"/>
              <a:t>of dispersion quantify the extent to which data values deviate or spread out from the central tendency.</a:t>
            </a:r>
          </a:p>
          <a:p>
            <a:r>
              <a:rPr lang="en-US" dirty="0"/>
              <a:t>Dispersion complements measures of central tendency and provides insights into the variability or consistency of a dataset.</a:t>
            </a:r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0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Measures of Dispersion: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</a:t>
            </a:r>
            <a:r>
              <a:rPr lang="en-US" b="1" dirty="0"/>
              <a:t>. Range</a:t>
            </a:r>
            <a:endParaRPr lang="en-US" dirty="0"/>
          </a:p>
          <a:p>
            <a:r>
              <a:rPr lang="en-US" b="1" dirty="0"/>
              <a:t>2. Quartile Deviation (Interquartile Range - IQR)</a:t>
            </a:r>
            <a:endParaRPr lang="en-US" dirty="0"/>
          </a:p>
          <a:p>
            <a:r>
              <a:rPr lang="en-US" b="1" dirty="0"/>
              <a:t>3. Variance</a:t>
            </a:r>
            <a:endParaRPr lang="en-US" dirty="0"/>
          </a:p>
          <a:p>
            <a:r>
              <a:rPr lang="en-US" b="1" dirty="0"/>
              <a:t>4. Standard Deviation</a:t>
            </a: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7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Usefulness of Measures: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 </a:t>
            </a:r>
            <a:r>
              <a:rPr lang="en-US" dirty="0"/>
              <a:t>spread and consistency in data.</a:t>
            </a:r>
          </a:p>
          <a:p>
            <a:r>
              <a:rPr lang="en-US" dirty="0"/>
              <a:t>Identify outliers and extreme values.</a:t>
            </a:r>
          </a:p>
          <a:p>
            <a:r>
              <a:rPr lang="en-US" dirty="0"/>
              <a:t>Facilitate decision-making by understanding data variability.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1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2999"/>
            <a:ext cx="8153400" cy="503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67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525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24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08" y="1219200"/>
            <a:ext cx="7132368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57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609600"/>
            <a:ext cx="7724775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541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</TotalTime>
  <Words>121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PowerPoint Presentation</vt:lpstr>
      <vt:lpstr>Measures of Dispersion </vt:lpstr>
      <vt:lpstr>Introduction: </vt:lpstr>
      <vt:lpstr>Common Measures of Dispersion: </vt:lpstr>
      <vt:lpstr>Usefulness of Measures: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Dispersion </dc:title>
  <dc:creator>Windows User</dc:creator>
  <cp:lastModifiedBy>Windows User</cp:lastModifiedBy>
  <cp:revision>2</cp:revision>
  <dcterms:created xsi:type="dcterms:W3CDTF">2024-01-10T16:21:16Z</dcterms:created>
  <dcterms:modified xsi:type="dcterms:W3CDTF">2024-01-13T04:28:33Z</dcterms:modified>
</cp:coreProperties>
</file>