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1E35E94-C9FF-4E8D-A206-F8D0A13671A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3886200"/>
          </a:xfrm>
        </p:spPr>
        <p:txBody>
          <a:bodyPr>
            <a:norm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0999"/>
            <a:ext cx="3756404" cy="105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68" y="5638800"/>
            <a:ext cx="26772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6781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5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990600"/>
            <a:ext cx="7839075" cy="477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90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US" dirty="0"/>
          </a:p>
          <a:p>
            <a:r>
              <a:rPr lang="en-US" dirty="0"/>
              <a:t>Let there be 5 students of height 1m, 2m, 3m, 4m and 5m.</a:t>
            </a:r>
          </a:p>
          <a:p>
            <a:r>
              <a:rPr lang="en-US" dirty="0"/>
              <a:t>Calculate the Standard Deviation.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6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9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0" y="1007301"/>
            <a:ext cx="8172259" cy="539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52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https://www.youtube.com/watch?v=1MiT06JFNo4&amp;pp=ygUvbWVhc3VyZSBvZiBjZW50cmFsIHRlbmRlbmN5IGFuZCBkaXNwZXJzaW9uIGlpdCA%3D</a:t>
            </a:r>
          </a:p>
        </p:txBody>
      </p:sp>
    </p:spTree>
    <p:extLst>
      <p:ext uri="{BB962C8B-B14F-4D97-AF65-F5344CB8AC3E}">
        <p14:creationId xmlns:p14="http://schemas.microsoft.com/office/powerpoint/2010/main" val="2741213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</TotalTime>
  <Words>53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PowerPoint Presentation</vt:lpstr>
      <vt:lpstr>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</dc:title>
  <dc:creator>Windows User</dc:creator>
  <cp:lastModifiedBy>Windows User</cp:lastModifiedBy>
  <cp:revision>2</cp:revision>
  <dcterms:created xsi:type="dcterms:W3CDTF">2024-01-10T16:27:41Z</dcterms:created>
  <dcterms:modified xsi:type="dcterms:W3CDTF">2024-01-13T04:29:37Z</dcterms:modified>
</cp:coreProperties>
</file>