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53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0076"/>
            <a:ext cx="7924800" cy="356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Conditional Probability: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8" y="1752600"/>
            <a:ext cx="818000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62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Conditional Probability: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077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68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1: Two dies are thrown simultaneously, and the sum of the numbers obtained is found to be 7. What is the probability that the number 3 has appeared at least once?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sample space S would consist of all the numbers possible by the combination of two dies. Therefore S consists of 6 × 6, i.e. 36 events.</a:t>
            </a:r>
          </a:p>
          <a:p>
            <a:pPr marL="0" indent="0">
              <a:buNone/>
            </a:pPr>
            <a:r>
              <a:rPr lang="en-US" dirty="0"/>
              <a:t>Event A indicates the combination in which 3 has appeared at least once.</a:t>
            </a:r>
          </a:p>
          <a:p>
            <a:pPr marL="0" indent="0">
              <a:buNone/>
            </a:pPr>
            <a:r>
              <a:rPr lang="en-US" dirty="0"/>
              <a:t>Event B indicates the combination of the numbers which sum up to 7.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{(3, 1), (3, 2), (3, 3)(3, 4)(3, 5)(3, 6)(1, 3)(2, 3)(4, 3)(5, 3)(6, 3)}</a:t>
            </a:r>
          </a:p>
          <a:p>
            <a:pPr marL="0" indent="0">
              <a:buNone/>
            </a:pPr>
            <a:r>
              <a:rPr lang="en-US" dirty="0"/>
              <a:t>B = {(1, 6)(2, 5)(3, 4)(4, 3)(5, 2)(6, 1)}</a:t>
            </a:r>
          </a:p>
          <a:p>
            <a:pPr marL="0" indent="0">
              <a:buNone/>
            </a:pPr>
            <a:r>
              <a:rPr lang="en-US" dirty="0"/>
              <a:t>P(A) = 11/36</a:t>
            </a:r>
          </a:p>
          <a:p>
            <a:pPr marL="0" indent="0">
              <a:buNone/>
            </a:pPr>
            <a:r>
              <a:rPr lang="en-US" dirty="0"/>
              <a:t>P(B) = 6/36</a:t>
            </a:r>
          </a:p>
          <a:p>
            <a:pPr marL="0" indent="0">
              <a:buNone/>
            </a:pPr>
            <a:r>
              <a:rPr lang="en-US" dirty="0"/>
              <a:t>A ∩ B = 2</a:t>
            </a:r>
          </a:p>
          <a:p>
            <a:pPr marL="0" indent="0">
              <a:buNone/>
            </a:pPr>
            <a:r>
              <a:rPr lang="en-US" dirty="0"/>
              <a:t>P(A ∩ B) = 2/36</a:t>
            </a:r>
          </a:p>
          <a:p>
            <a:pPr marL="0" indent="0">
              <a:buNone/>
            </a:pPr>
            <a:r>
              <a:rPr lang="en-US" dirty="0"/>
              <a:t>Applying the conditional probability formula we get,</a:t>
            </a:r>
          </a:p>
          <a:p>
            <a:pPr marL="0" indent="0">
              <a:buNone/>
            </a:pPr>
            <a:r>
              <a:rPr lang="en-US" dirty="0"/>
              <a:t>P(A|B) = P(A∩B)/P(B) = (2/36)/(6/36) = 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2: In a group of 100 computer buyers, 40 bought CPU, 30 purchased monitor, and 20 purchased CPU and monitors. If a computer buyer chose at random and bought a CPU, what is the probability they also bought a Monitor</a:t>
            </a:r>
            <a:r>
              <a:rPr lang="en-US" b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8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per the first event, 40 out of 100 bought CPU,</a:t>
            </a:r>
          </a:p>
          <a:p>
            <a:pPr marL="0" indent="0">
              <a:buNone/>
            </a:pPr>
            <a:r>
              <a:rPr lang="en-US" dirty="0"/>
              <a:t>So, P(A) = 40% or 0.4</a:t>
            </a:r>
          </a:p>
          <a:p>
            <a:pPr marL="0" indent="0">
              <a:buNone/>
            </a:pPr>
            <a:r>
              <a:rPr lang="en-US" dirty="0"/>
              <a:t>Now, according to the question, 20 buyers purchased both CPU and monitors. So, this is the intersection of the happening of two events. Hence,</a:t>
            </a:r>
          </a:p>
          <a:p>
            <a:pPr marL="0" indent="0">
              <a:buNone/>
            </a:pPr>
            <a:r>
              <a:rPr lang="en-US" dirty="0"/>
              <a:t>P(A∩B) = 20% or 0.2</a:t>
            </a:r>
          </a:p>
          <a:p>
            <a:pPr marL="0" indent="0">
              <a:buNone/>
            </a:pPr>
            <a:r>
              <a:rPr lang="en-US" dirty="0"/>
              <a:t>By the formula of conditional probability we know;</a:t>
            </a:r>
          </a:p>
          <a:p>
            <a:pPr marL="0" indent="0">
              <a:buNone/>
            </a:pPr>
            <a:r>
              <a:rPr lang="en-US" dirty="0"/>
              <a:t>P(B|A) = P(A∩B)/P(B)</a:t>
            </a:r>
          </a:p>
          <a:p>
            <a:pPr marL="0" indent="0">
              <a:buNone/>
            </a:pPr>
            <a:r>
              <a:rPr lang="en-US" dirty="0"/>
              <a:t>P(B|A) = 0.2/0.4 = 2/4 = ½ = 0.5</a:t>
            </a:r>
          </a:p>
          <a:p>
            <a:pPr marL="0" indent="0">
              <a:buNone/>
            </a:pPr>
            <a:r>
              <a:rPr lang="en-US" dirty="0"/>
              <a:t>The probability that a buyer bought a monitor, given that they purchased a CPU, is 50%.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2233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Addition </a:t>
            </a:r>
            <a:r>
              <a:rPr lang="en-US" b="1" dirty="0" smtClean="0"/>
              <a:t>Theorem </a:t>
            </a:r>
            <a:r>
              <a:rPr lang="en-US" b="1" dirty="0"/>
              <a:t>in Probability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2600"/>
            <a:ext cx="815340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362200"/>
            <a:ext cx="4076700" cy="384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5695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312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7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772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take out a single card from a regular pack of cards, what is probability that the card is either an ace or spade?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4953000"/>
          </a:xfrm>
        </p:spPr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77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10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58234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an investor considers investing in two stocks, A and B. The probability of stock A increasing in value over the next year is 0.4, and the probability of stock B increasing in value over the next year is 0.6. The investor wants to know the probability that at least one of the two stocks will increase in value.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using the addition rule of probability, we can calculate the probability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P(A or B) = P(A) + P(B) – P(A and B)</a:t>
            </a:r>
          </a:p>
          <a:p>
            <a:r>
              <a:rPr lang="en-US" dirty="0"/>
              <a:t>= 0.4 + 0.6 – (0.4 x 0.6)</a:t>
            </a:r>
          </a:p>
          <a:p>
            <a:r>
              <a:rPr lang="en-US" dirty="0"/>
              <a:t>= </a:t>
            </a:r>
            <a:r>
              <a:rPr lang="en-US" dirty="0" smtClean="0"/>
              <a:t>0.76</a:t>
            </a:r>
          </a:p>
          <a:p>
            <a:endParaRPr lang="en-US" dirty="0"/>
          </a:p>
          <a:p>
            <a:r>
              <a:rPr lang="en-US" dirty="0"/>
              <a:t>So, there is a 76% probability that at least one of the two stocks will increase in value over the next year.</a:t>
            </a:r>
          </a:p>
        </p:txBody>
      </p:sp>
    </p:spTree>
    <p:extLst>
      <p:ext uri="{BB962C8B-B14F-4D97-AF65-F5344CB8AC3E}">
        <p14:creationId xmlns:p14="http://schemas.microsoft.com/office/powerpoint/2010/main" val="23081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04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219200"/>
            <a:ext cx="80438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73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248</TotalTime>
  <Words>576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PowerPoint Presentation</vt:lpstr>
      <vt:lpstr>Addition Theorem in Probability  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Probability:</vt:lpstr>
      <vt:lpstr>Conditional Probability:</vt:lpstr>
      <vt:lpstr>PowerPoint Presentation</vt:lpstr>
      <vt:lpstr>Solution:</vt:lpstr>
      <vt:lpstr>PowerPoint Presentation</vt:lpstr>
      <vt:lpstr>Solution: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Windows User</cp:lastModifiedBy>
  <cp:revision>10</cp:revision>
  <dcterms:created xsi:type="dcterms:W3CDTF">2024-01-10T15:40:57Z</dcterms:created>
  <dcterms:modified xsi:type="dcterms:W3CDTF">2024-02-03T06:32:11Z</dcterms:modified>
</cp:coreProperties>
</file>